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76" r:id="rId3"/>
    <p:sldId id="278" r:id="rId4"/>
    <p:sldId id="279" r:id="rId5"/>
    <p:sldId id="280" r:id="rId6"/>
    <p:sldId id="277" r:id="rId7"/>
    <p:sldId id="282" r:id="rId8"/>
    <p:sldId id="281" r:id="rId9"/>
    <p:sldId id="283" r:id="rId10"/>
    <p:sldId id="285" r:id="rId11"/>
    <p:sldId id="286" r:id="rId12"/>
    <p:sldId id="290" r:id="rId13"/>
    <p:sldId id="288" r:id="rId14"/>
    <p:sldId id="291" r:id="rId15"/>
    <p:sldId id="289" r:id="rId16"/>
    <p:sldId id="292" r:id="rId17"/>
    <p:sldId id="293" r:id="rId18"/>
    <p:sldId id="294" r:id="rId19"/>
    <p:sldId id="295" r:id="rId20"/>
    <p:sldId id="296" r:id="rId21"/>
    <p:sldId id="297" r:id="rId22"/>
    <p:sldId id="301" r:id="rId23"/>
    <p:sldId id="299" r:id="rId24"/>
    <p:sldId id="30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D6C40A-5763-462C-9728-E89F2680E112}" v="4" dt="2019-04-30T14:21:33.7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49" autoAdjust="0"/>
  </p:normalViewPr>
  <p:slideViewPr>
    <p:cSldViewPr snapToGrid="0">
      <p:cViewPr varScale="1">
        <p:scale>
          <a:sx n="72" d="100"/>
          <a:sy n="72" d="100"/>
        </p:scale>
        <p:origin x="84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BEE022-153B-4D4E-AB71-D473EDDD0E30}" type="datetimeFigureOut">
              <a:rPr lang="en-US" smtClean="0"/>
              <a:t>4/30/2019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2BED77-A1EE-4A1C-B7AD-4D055B1A8A5B}" type="slidenum">
              <a:rPr lang="en-US" smtClean="0"/>
              <a:t>‹#›</a:t>
            </a:fld>
            <a:endParaRPr lang="en-US"/>
          </a:p>
        </p:txBody>
      </p:sp>
    </p:spTree>
    <p:extLst>
      <p:ext uri="{BB962C8B-B14F-4D97-AF65-F5344CB8AC3E}">
        <p14:creationId xmlns:p14="http://schemas.microsoft.com/office/powerpoint/2010/main" val="4178710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2BED77-A1EE-4A1C-B7AD-4D055B1A8A5B}" type="slidenum">
              <a:rPr lang="en-US" smtClean="0"/>
              <a:t>16</a:t>
            </a:fld>
            <a:endParaRPr lang="en-US"/>
          </a:p>
        </p:txBody>
      </p:sp>
    </p:spTree>
    <p:extLst>
      <p:ext uri="{BB962C8B-B14F-4D97-AF65-F5344CB8AC3E}">
        <p14:creationId xmlns:p14="http://schemas.microsoft.com/office/powerpoint/2010/main" val="1591554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C95F-92E8-4DA5-8ECE-90E83DE8C5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A27691-EBB9-483D-87D1-DCC505F4FD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76BB9A-84EA-4825-9BE5-2E181B7A0772}"/>
              </a:ext>
            </a:extLst>
          </p:cNvPr>
          <p:cNvSpPr>
            <a:spLocks noGrp="1"/>
          </p:cNvSpPr>
          <p:nvPr>
            <p:ph type="dt" sz="half" idx="10"/>
          </p:nvPr>
        </p:nvSpPr>
        <p:spPr/>
        <p:txBody>
          <a:bodyPr/>
          <a:lstStyle/>
          <a:p>
            <a:fld id="{839F96EB-1D19-487A-AE58-292E91ECA59E}" type="datetimeFigureOut">
              <a:rPr lang="en-US" smtClean="0"/>
              <a:t>4/30/2019</a:t>
            </a:fld>
            <a:endParaRPr lang="en-US"/>
          </a:p>
        </p:txBody>
      </p:sp>
      <p:sp>
        <p:nvSpPr>
          <p:cNvPr id="5" name="Footer Placeholder 4">
            <a:extLst>
              <a:ext uri="{FF2B5EF4-FFF2-40B4-BE49-F238E27FC236}">
                <a16:creationId xmlns:a16="http://schemas.microsoft.com/office/drawing/2014/main" id="{816580BC-59F0-4ADF-A7A9-4267452228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692A40-1685-4606-B5AD-A82317B5DCED}"/>
              </a:ext>
            </a:extLst>
          </p:cNvPr>
          <p:cNvSpPr>
            <a:spLocks noGrp="1"/>
          </p:cNvSpPr>
          <p:nvPr>
            <p:ph type="sldNum" sz="quarter" idx="12"/>
          </p:nvPr>
        </p:nvSpPr>
        <p:spPr/>
        <p:txBody>
          <a:bodyPr/>
          <a:lstStyle/>
          <a:p>
            <a:fld id="{3E9A87CA-5A92-4CB5-8743-7D6C77B67A4D}" type="slidenum">
              <a:rPr lang="en-US" smtClean="0"/>
              <a:t>‹#›</a:t>
            </a:fld>
            <a:endParaRPr lang="en-US"/>
          </a:p>
        </p:txBody>
      </p:sp>
    </p:spTree>
    <p:extLst>
      <p:ext uri="{BB962C8B-B14F-4D97-AF65-F5344CB8AC3E}">
        <p14:creationId xmlns:p14="http://schemas.microsoft.com/office/powerpoint/2010/main" val="2364564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78A7C-6D16-4DFD-BE13-69E94C4285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35CC16-5F89-4D9D-B2E0-8BA3CB5BE4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B2B6A7-A96A-4CFF-858E-0AD3F4CD7920}"/>
              </a:ext>
            </a:extLst>
          </p:cNvPr>
          <p:cNvSpPr>
            <a:spLocks noGrp="1"/>
          </p:cNvSpPr>
          <p:nvPr>
            <p:ph type="dt" sz="half" idx="10"/>
          </p:nvPr>
        </p:nvSpPr>
        <p:spPr/>
        <p:txBody>
          <a:bodyPr/>
          <a:lstStyle/>
          <a:p>
            <a:fld id="{839F96EB-1D19-487A-AE58-292E91ECA59E}" type="datetimeFigureOut">
              <a:rPr lang="en-US" smtClean="0"/>
              <a:t>4/30/2019</a:t>
            </a:fld>
            <a:endParaRPr lang="en-US"/>
          </a:p>
        </p:txBody>
      </p:sp>
      <p:sp>
        <p:nvSpPr>
          <p:cNvPr id="5" name="Footer Placeholder 4">
            <a:extLst>
              <a:ext uri="{FF2B5EF4-FFF2-40B4-BE49-F238E27FC236}">
                <a16:creationId xmlns:a16="http://schemas.microsoft.com/office/drawing/2014/main" id="{85BED26D-1EC3-4791-9E5A-927A626322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10458C-BC32-4A09-B020-47179B7BB5B7}"/>
              </a:ext>
            </a:extLst>
          </p:cNvPr>
          <p:cNvSpPr>
            <a:spLocks noGrp="1"/>
          </p:cNvSpPr>
          <p:nvPr>
            <p:ph type="sldNum" sz="quarter" idx="12"/>
          </p:nvPr>
        </p:nvSpPr>
        <p:spPr/>
        <p:txBody>
          <a:bodyPr/>
          <a:lstStyle/>
          <a:p>
            <a:fld id="{3E9A87CA-5A92-4CB5-8743-7D6C77B67A4D}" type="slidenum">
              <a:rPr lang="en-US" smtClean="0"/>
              <a:t>‹#›</a:t>
            </a:fld>
            <a:endParaRPr lang="en-US"/>
          </a:p>
        </p:txBody>
      </p:sp>
    </p:spTree>
    <p:extLst>
      <p:ext uri="{BB962C8B-B14F-4D97-AF65-F5344CB8AC3E}">
        <p14:creationId xmlns:p14="http://schemas.microsoft.com/office/powerpoint/2010/main" val="1255951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8D705D-1FA9-4E45-AFE4-1B7E46C97F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0FDCBE-E76D-4392-BB3E-086C1F6699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41A4F-9203-4735-A10E-D9D0EBAD891E}"/>
              </a:ext>
            </a:extLst>
          </p:cNvPr>
          <p:cNvSpPr>
            <a:spLocks noGrp="1"/>
          </p:cNvSpPr>
          <p:nvPr>
            <p:ph type="dt" sz="half" idx="10"/>
          </p:nvPr>
        </p:nvSpPr>
        <p:spPr/>
        <p:txBody>
          <a:bodyPr/>
          <a:lstStyle/>
          <a:p>
            <a:fld id="{839F96EB-1D19-487A-AE58-292E91ECA59E}" type="datetimeFigureOut">
              <a:rPr lang="en-US" smtClean="0"/>
              <a:t>4/30/2019</a:t>
            </a:fld>
            <a:endParaRPr lang="en-US"/>
          </a:p>
        </p:txBody>
      </p:sp>
      <p:sp>
        <p:nvSpPr>
          <p:cNvPr id="5" name="Footer Placeholder 4">
            <a:extLst>
              <a:ext uri="{FF2B5EF4-FFF2-40B4-BE49-F238E27FC236}">
                <a16:creationId xmlns:a16="http://schemas.microsoft.com/office/drawing/2014/main" id="{4EEEADC0-17AF-46F9-A00F-24316787A3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06C81C-37A3-4918-B3D7-80379C6F6208}"/>
              </a:ext>
            </a:extLst>
          </p:cNvPr>
          <p:cNvSpPr>
            <a:spLocks noGrp="1"/>
          </p:cNvSpPr>
          <p:nvPr>
            <p:ph type="sldNum" sz="quarter" idx="12"/>
          </p:nvPr>
        </p:nvSpPr>
        <p:spPr/>
        <p:txBody>
          <a:bodyPr/>
          <a:lstStyle/>
          <a:p>
            <a:fld id="{3E9A87CA-5A92-4CB5-8743-7D6C77B67A4D}" type="slidenum">
              <a:rPr lang="en-US" smtClean="0"/>
              <a:t>‹#›</a:t>
            </a:fld>
            <a:endParaRPr lang="en-US"/>
          </a:p>
        </p:txBody>
      </p:sp>
    </p:spTree>
    <p:extLst>
      <p:ext uri="{BB962C8B-B14F-4D97-AF65-F5344CB8AC3E}">
        <p14:creationId xmlns:p14="http://schemas.microsoft.com/office/powerpoint/2010/main" val="1768587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37382-A6C1-497B-8EBD-99FF89591D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D87203-AA4F-4FFB-B303-6DCD84931F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344F6B-3AF9-4C6D-B881-F57465BAC8F7}"/>
              </a:ext>
            </a:extLst>
          </p:cNvPr>
          <p:cNvSpPr>
            <a:spLocks noGrp="1"/>
          </p:cNvSpPr>
          <p:nvPr>
            <p:ph type="dt" sz="half" idx="10"/>
          </p:nvPr>
        </p:nvSpPr>
        <p:spPr/>
        <p:txBody>
          <a:bodyPr/>
          <a:lstStyle/>
          <a:p>
            <a:fld id="{839F96EB-1D19-487A-AE58-292E91ECA59E}" type="datetimeFigureOut">
              <a:rPr lang="en-US" smtClean="0"/>
              <a:t>4/30/2019</a:t>
            </a:fld>
            <a:endParaRPr lang="en-US"/>
          </a:p>
        </p:txBody>
      </p:sp>
      <p:sp>
        <p:nvSpPr>
          <p:cNvPr id="5" name="Footer Placeholder 4">
            <a:extLst>
              <a:ext uri="{FF2B5EF4-FFF2-40B4-BE49-F238E27FC236}">
                <a16:creationId xmlns:a16="http://schemas.microsoft.com/office/drawing/2014/main" id="{73B23839-B83B-4C92-9C39-B326EEB0ED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9977DF-B37F-4C66-AF82-E34CC73B9BDB}"/>
              </a:ext>
            </a:extLst>
          </p:cNvPr>
          <p:cNvSpPr>
            <a:spLocks noGrp="1"/>
          </p:cNvSpPr>
          <p:nvPr>
            <p:ph type="sldNum" sz="quarter" idx="12"/>
          </p:nvPr>
        </p:nvSpPr>
        <p:spPr/>
        <p:txBody>
          <a:bodyPr/>
          <a:lstStyle/>
          <a:p>
            <a:fld id="{3E9A87CA-5A92-4CB5-8743-7D6C77B67A4D}" type="slidenum">
              <a:rPr lang="en-US" smtClean="0"/>
              <a:t>‹#›</a:t>
            </a:fld>
            <a:endParaRPr lang="en-US"/>
          </a:p>
        </p:txBody>
      </p:sp>
    </p:spTree>
    <p:extLst>
      <p:ext uri="{BB962C8B-B14F-4D97-AF65-F5344CB8AC3E}">
        <p14:creationId xmlns:p14="http://schemas.microsoft.com/office/powerpoint/2010/main" val="3441538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EFFC3-BB0D-413C-AC4B-066FB5C66E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BD5EA5-E15F-47AB-8E0B-FD9634A8B8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86680E4-6987-46D8-B0C0-D9072FC7698C}"/>
              </a:ext>
            </a:extLst>
          </p:cNvPr>
          <p:cNvSpPr>
            <a:spLocks noGrp="1"/>
          </p:cNvSpPr>
          <p:nvPr>
            <p:ph type="dt" sz="half" idx="10"/>
          </p:nvPr>
        </p:nvSpPr>
        <p:spPr/>
        <p:txBody>
          <a:bodyPr/>
          <a:lstStyle/>
          <a:p>
            <a:fld id="{839F96EB-1D19-487A-AE58-292E91ECA59E}" type="datetimeFigureOut">
              <a:rPr lang="en-US" smtClean="0"/>
              <a:t>4/30/2019</a:t>
            </a:fld>
            <a:endParaRPr lang="en-US"/>
          </a:p>
        </p:txBody>
      </p:sp>
      <p:sp>
        <p:nvSpPr>
          <p:cNvPr id="5" name="Footer Placeholder 4">
            <a:extLst>
              <a:ext uri="{FF2B5EF4-FFF2-40B4-BE49-F238E27FC236}">
                <a16:creationId xmlns:a16="http://schemas.microsoft.com/office/drawing/2014/main" id="{D688E89A-524B-4F91-8415-73197825FA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EA4047-8C63-4745-8617-A84810037CA6}"/>
              </a:ext>
            </a:extLst>
          </p:cNvPr>
          <p:cNvSpPr>
            <a:spLocks noGrp="1"/>
          </p:cNvSpPr>
          <p:nvPr>
            <p:ph type="sldNum" sz="quarter" idx="12"/>
          </p:nvPr>
        </p:nvSpPr>
        <p:spPr/>
        <p:txBody>
          <a:bodyPr/>
          <a:lstStyle/>
          <a:p>
            <a:fld id="{3E9A87CA-5A92-4CB5-8743-7D6C77B67A4D}" type="slidenum">
              <a:rPr lang="en-US" smtClean="0"/>
              <a:t>‹#›</a:t>
            </a:fld>
            <a:endParaRPr lang="en-US"/>
          </a:p>
        </p:txBody>
      </p:sp>
    </p:spTree>
    <p:extLst>
      <p:ext uri="{BB962C8B-B14F-4D97-AF65-F5344CB8AC3E}">
        <p14:creationId xmlns:p14="http://schemas.microsoft.com/office/powerpoint/2010/main" val="4144126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69539-F563-4064-B2BA-BE42E61FC3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A474AD-B64D-453C-852B-4527124913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FAD339-CF66-48D6-8158-0AFB618535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DDF314C-5126-43E7-9444-B8D47B1DA384}"/>
              </a:ext>
            </a:extLst>
          </p:cNvPr>
          <p:cNvSpPr>
            <a:spLocks noGrp="1"/>
          </p:cNvSpPr>
          <p:nvPr>
            <p:ph type="dt" sz="half" idx="10"/>
          </p:nvPr>
        </p:nvSpPr>
        <p:spPr/>
        <p:txBody>
          <a:bodyPr/>
          <a:lstStyle/>
          <a:p>
            <a:fld id="{839F96EB-1D19-487A-AE58-292E91ECA59E}" type="datetimeFigureOut">
              <a:rPr lang="en-US" smtClean="0"/>
              <a:t>4/30/2019</a:t>
            </a:fld>
            <a:endParaRPr lang="en-US"/>
          </a:p>
        </p:txBody>
      </p:sp>
      <p:sp>
        <p:nvSpPr>
          <p:cNvPr id="6" name="Footer Placeholder 5">
            <a:extLst>
              <a:ext uri="{FF2B5EF4-FFF2-40B4-BE49-F238E27FC236}">
                <a16:creationId xmlns:a16="http://schemas.microsoft.com/office/drawing/2014/main" id="{ADCA1EA8-70DD-4381-BDCA-28F757DA35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42D4F7-6057-4996-B0B0-4A7808B9F920}"/>
              </a:ext>
            </a:extLst>
          </p:cNvPr>
          <p:cNvSpPr>
            <a:spLocks noGrp="1"/>
          </p:cNvSpPr>
          <p:nvPr>
            <p:ph type="sldNum" sz="quarter" idx="12"/>
          </p:nvPr>
        </p:nvSpPr>
        <p:spPr/>
        <p:txBody>
          <a:bodyPr/>
          <a:lstStyle/>
          <a:p>
            <a:fld id="{3E9A87CA-5A92-4CB5-8743-7D6C77B67A4D}" type="slidenum">
              <a:rPr lang="en-US" smtClean="0"/>
              <a:t>‹#›</a:t>
            </a:fld>
            <a:endParaRPr lang="en-US"/>
          </a:p>
        </p:txBody>
      </p:sp>
    </p:spTree>
    <p:extLst>
      <p:ext uri="{BB962C8B-B14F-4D97-AF65-F5344CB8AC3E}">
        <p14:creationId xmlns:p14="http://schemas.microsoft.com/office/powerpoint/2010/main" val="525094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23154-5671-4B7D-A02F-33CDC5B5069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40E7930-4D82-44C9-B88D-319B622391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B56B8B-35ED-4FF1-8214-BBCABE46A1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C70048-12E8-44FE-B494-C3CB8AC2A8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9641CC-7C8A-4985-9D3F-20E9DC7640D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DDB7490-80AC-45FC-B75A-6B2228485E02}"/>
              </a:ext>
            </a:extLst>
          </p:cNvPr>
          <p:cNvSpPr>
            <a:spLocks noGrp="1"/>
          </p:cNvSpPr>
          <p:nvPr>
            <p:ph type="dt" sz="half" idx="10"/>
          </p:nvPr>
        </p:nvSpPr>
        <p:spPr/>
        <p:txBody>
          <a:bodyPr/>
          <a:lstStyle/>
          <a:p>
            <a:fld id="{839F96EB-1D19-487A-AE58-292E91ECA59E}" type="datetimeFigureOut">
              <a:rPr lang="en-US" smtClean="0"/>
              <a:t>4/30/2019</a:t>
            </a:fld>
            <a:endParaRPr lang="en-US"/>
          </a:p>
        </p:txBody>
      </p:sp>
      <p:sp>
        <p:nvSpPr>
          <p:cNvPr id="8" name="Footer Placeholder 7">
            <a:extLst>
              <a:ext uri="{FF2B5EF4-FFF2-40B4-BE49-F238E27FC236}">
                <a16:creationId xmlns:a16="http://schemas.microsoft.com/office/drawing/2014/main" id="{4E5246CE-B311-449B-AEC0-1AF2184200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8653D8A-3C04-473C-AC00-6A6FE0DABD7C}"/>
              </a:ext>
            </a:extLst>
          </p:cNvPr>
          <p:cNvSpPr>
            <a:spLocks noGrp="1"/>
          </p:cNvSpPr>
          <p:nvPr>
            <p:ph type="sldNum" sz="quarter" idx="12"/>
          </p:nvPr>
        </p:nvSpPr>
        <p:spPr/>
        <p:txBody>
          <a:bodyPr/>
          <a:lstStyle/>
          <a:p>
            <a:fld id="{3E9A87CA-5A92-4CB5-8743-7D6C77B67A4D}" type="slidenum">
              <a:rPr lang="en-US" smtClean="0"/>
              <a:t>‹#›</a:t>
            </a:fld>
            <a:endParaRPr lang="en-US"/>
          </a:p>
        </p:txBody>
      </p:sp>
    </p:spTree>
    <p:extLst>
      <p:ext uri="{BB962C8B-B14F-4D97-AF65-F5344CB8AC3E}">
        <p14:creationId xmlns:p14="http://schemas.microsoft.com/office/powerpoint/2010/main" val="81718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F4A82-EDBA-4903-86F3-9334A79C92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AF2CAB-2057-4D04-8382-C9D76F3FBF8D}"/>
              </a:ext>
            </a:extLst>
          </p:cNvPr>
          <p:cNvSpPr>
            <a:spLocks noGrp="1"/>
          </p:cNvSpPr>
          <p:nvPr>
            <p:ph type="dt" sz="half" idx="10"/>
          </p:nvPr>
        </p:nvSpPr>
        <p:spPr/>
        <p:txBody>
          <a:bodyPr/>
          <a:lstStyle/>
          <a:p>
            <a:fld id="{839F96EB-1D19-487A-AE58-292E91ECA59E}" type="datetimeFigureOut">
              <a:rPr lang="en-US" smtClean="0"/>
              <a:t>4/30/2019</a:t>
            </a:fld>
            <a:endParaRPr lang="en-US"/>
          </a:p>
        </p:txBody>
      </p:sp>
      <p:sp>
        <p:nvSpPr>
          <p:cNvPr id="4" name="Footer Placeholder 3">
            <a:extLst>
              <a:ext uri="{FF2B5EF4-FFF2-40B4-BE49-F238E27FC236}">
                <a16:creationId xmlns:a16="http://schemas.microsoft.com/office/drawing/2014/main" id="{BAD71FD7-9303-419D-970A-996F68E429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1FC3AA-22FE-415C-B5B7-79777A5B5013}"/>
              </a:ext>
            </a:extLst>
          </p:cNvPr>
          <p:cNvSpPr>
            <a:spLocks noGrp="1"/>
          </p:cNvSpPr>
          <p:nvPr>
            <p:ph type="sldNum" sz="quarter" idx="12"/>
          </p:nvPr>
        </p:nvSpPr>
        <p:spPr/>
        <p:txBody>
          <a:bodyPr/>
          <a:lstStyle/>
          <a:p>
            <a:fld id="{3E9A87CA-5A92-4CB5-8743-7D6C77B67A4D}" type="slidenum">
              <a:rPr lang="en-US" smtClean="0"/>
              <a:t>‹#›</a:t>
            </a:fld>
            <a:endParaRPr lang="en-US"/>
          </a:p>
        </p:txBody>
      </p:sp>
    </p:spTree>
    <p:extLst>
      <p:ext uri="{BB962C8B-B14F-4D97-AF65-F5344CB8AC3E}">
        <p14:creationId xmlns:p14="http://schemas.microsoft.com/office/powerpoint/2010/main" val="4260144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A9F048-75C5-48F0-9724-A6DD2B590D6D}"/>
              </a:ext>
            </a:extLst>
          </p:cNvPr>
          <p:cNvSpPr>
            <a:spLocks noGrp="1"/>
          </p:cNvSpPr>
          <p:nvPr>
            <p:ph type="dt" sz="half" idx="10"/>
          </p:nvPr>
        </p:nvSpPr>
        <p:spPr/>
        <p:txBody>
          <a:bodyPr/>
          <a:lstStyle/>
          <a:p>
            <a:fld id="{839F96EB-1D19-487A-AE58-292E91ECA59E}" type="datetimeFigureOut">
              <a:rPr lang="en-US" smtClean="0"/>
              <a:t>4/30/2019</a:t>
            </a:fld>
            <a:endParaRPr lang="en-US"/>
          </a:p>
        </p:txBody>
      </p:sp>
      <p:sp>
        <p:nvSpPr>
          <p:cNvPr id="3" name="Footer Placeholder 2">
            <a:extLst>
              <a:ext uri="{FF2B5EF4-FFF2-40B4-BE49-F238E27FC236}">
                <a16:creationId xmlns:a16="http://schemas.microsoft.com/office/drawing/2014/main" id="{B9C3687A-4BB5-4C0D-808F-1016136022D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4754D8-DB19-4462-84C2-62BEA38700C8}"/>
              </a:ext>
            </a:extLst>
          </p:cNvPr>
          <p:cNvSpPr>
            <a:spLocks noGrp="1"/>
          </p:cNvSpPr>
          <p:nvPr>
            <p:ph type="sldNum" sz="quarter" idx="12"/>
          </p:nvPr>
        </p:nvSpPr>
        <p:spPr/>
        <p:txBody>
          <a:bodyPr/>
          <a:lstStyle/>
          <a:p>
            <a:fld id="{3E9A87CA-5A92-4CB5-8743-7D6C77B67A4D}" type="slidenum">
              <a:rPr lang="en-US" smtClean="0"/>
              <a:t>‹#›</a:t>
            </a:fld>
            <a:endParaRPr lang="en-US"/>
          </a:p>
        </p:txBody>
      </p:sp>
    </p:spTree>
    <p:extLst>
      <p:ext uri="{BB962C8B-B14F-4D97-AF65-F5344CB8AC3E}">
        <p14:creationId xmlns:p14="http://schemas.microsoft.com/office/powerpoint/2010/main" val="2324339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627CE-0AE3-4604-843F-13CDEED9F8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68D3682-3B50-44AD-B0DB-09B8325CCC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7389DE-1935-45B5-9F60-CF631AE32D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80C470-51BB-47D1-9207-D63F7134E042}"/>
              </a:ext>
            </a:extLst>
          </p:cNvPr>
          <p:cNvSpPr>
            <a:spLocks noGrp="1"/>
          </p:cNvSpPr>
          <p:nvPr>
            <p:ph type="dt" sz="half" idx="10"/>
          </p:nvPr>
        </p:nvSpPr>
        <p:spPr/>
        <p:txBody>
          <a:bodyPr/>
          <a:lstStyle/>
          <a:p>
            <a:fld id="{839F96EB-1D19-487A-AE58-292E91ECA59E}" type="datetimeFigureOut">
              <a:rPr lang="en-US" smtClean="0"/>
              <a:t>4/30/2019</a:t>
            </a:fld>
            <a:endParaRPr lang="en-US"/>
          </a:p>
        </p:txBody>
      </p:sp>
      <p:sp>
        <p:nvSpPr>
          <p:cNvPr id="6" name="Footer Placeholder 5">
            <a:extLst>
              <a:ext uri="{FF2B5EF4-FFF2-40B4-BE49-F238E27FC236}">
                <a16:creationId xmlns:a16="http://schemas.microsoft.com/office/drawing/2014/main" id="{497D77AE-29D0-424E-AB6B-6F38B63AFE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9D093E-5FA8-40CD-B18D-D2ACE354D6B6}"/>
              </a:ext>
            </a:extLst>
          </p:cNvPr>
          <p:cNvSpPr>
            <a:spLocks noGrp="1"/>
          </p:cNvSpPr>
          <p:nvPr>
            <p:ph type="sldNum" sz="quarter" idx="12"/>
          </p:nvPr>
        </p:nvSpPr>
        <p:spPr/>
        <p:txBody>
          <a:bodyPr/>
          <a:lstStyle/>
          <a:p>
            <a:fld id="{3E9A87CA-5A92-4CB5-8743-7D6C77B67A4D}" type="slidenum">
              <a:rPr lang="en-US" smtClean="0"/>
              <a:t>‹#›</a:t>
            </a:fld>
            <a:endParaRPr lang="en-US"/>
          </a:p>
        </p:txBody>
      </p:sp>
    </p:spTree>
    <p:extLst>
      <p:ext uri="{BB962C8B-B14F-4D97-AF65-F5344CB8AC3E}">
        <p14:creationId xmlns:p14="http://schemas.microsoft.com/office/powerpoint/2010/main" val="443638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8B21B-AE72-40A9-946D-8B1EAEAB6C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7E80CEE-8405-4E99-8BBC-0569FFBFDA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BBD7E3-8EC7-453D-9F77-55A9DC1B2D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11A8CD-28ED-4FD4-AC9E-FEFC5487CCE3}"/>
              </a:ext>
            </a:extLst>
          </p:cNvPr>
          <p:cNvSpPr>
            <a:spLocks noGrp="1"/>
          </p:cNvSpPr>
          <p:nvPr>
            <p:ph type="dt" sz="half" idx="10"/>
          </p:nvPr>
        </p:nvSpPr>
        <p:spPr/>
        <p:txBody>
          <a:bodyPr/>
          <a:lstStyle/>
          <a:p>
            <a:fld id="{839F96EB-1D19-487A-AE58-292E91ECA59E}" type="datetimeFigureOut">
              <a:rPr lang="en-US" smtClean="0"/>
              <a:t>4/30/2019</a:t>
            </a:fld>
            <a:endParaRPr lang="en-US"/>
          </a:p>
        </p:txBody>
      </p:sp>
      <p:sp>
        <p:nvSpPr>
          <p:cNvPr id="6" name="Footer Placeholder 5">
            <a:extLst>
              <a:ext uri="{FF2B5EF4-FFF2-40B4-BE49-F238E27FC236}">
                <a16:creationId xmlns:a16="http://schemas.microsoft.com/office/drawing/2014/main" id="{8AF9D6E5-2E18-490D-A41F-0EB6EA8405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09518B-45BE-45FC-BB2A-180A1B087D36}"/>
              </a:ext>
            </a:extLst>
          </p:cNvPr>
          <p:cNvSpPr>
            <a:spLocks noGrp="1"/>
          </p:cNvSpPr>
          <p:nvPr>
            <p:ph type="sldNum" sz="quarter" idx="12"/>
          </p:nvPr>
        </p:nvSpPr>
        <p:spPr/>
        <p:txBody>
          <a:bodyPr/>
          <a:lstStyle/>
          <a:p>
            <a:fld id="{3E9A87CA-5A92-4CB5-8743-7D6C77B67A4D}" type="slidenum">
              <a:rPr lang="en-US" smtClean="0"/>
              <a:t>‹#›</a:t>
            </a:fld>
            <a:endParaRPr lang="en-US"/>
          </a:p>
        </p:txBody>
      </p:sp>
    </p:spTree>
    <p:extLst>
      <p:ext uri="{BB962C8B-B14F-4D97-AF65-F5344CB8AC3E}">
        <p14:creationId xmlns:p14="http://schemas.microsoft.com/office/powerpoint/2010/main" val="3125381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D8409A-B908-455A-AEE3-A287E6C722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46D562-31D4-497F-88E0-7390244774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A8DA46-2753-4583-9493-746BF8963E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F96EB-1D19-487A-AE58-292E91ECA59E}" type="datetimeFigureOut">
              <a:rPr lang="en-US" smtClean="0"/>
              <a:t>4/30/2019</a:t>
            </a:fld>
            <a:endParaRPr lang="en-US"/>
          </a:p>
        </p:txBody>
      </p:sp>
      <p:sp>
        <p:nvSpPr>
          <p:cNvPr id="5" name="Footer Placeholder 4">
            <a:extLst>
              <a:ext uri="{FF2B5EF4-FFF2-40B4-BE49-F238E27FC236}">
                <a16:creationId xmlns:a16="http://schemas.microsoft.com/office/drawing/2014/main" id="{61D5D627-66B1-41CE-BC36-C285D16527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549699-467A-4706-9F31-988F8F203B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9A87CA-5A92-4CB5-8743-7D6C77B67A4D}" type="slidenum">
              <a:rPr lang="en-US" smtClean="0"/>
              <a:t>‹#›</a:t>
            </a:fld>
            <a:endParaRPr lang="en-US"/>
          </a:p>
        </p:txBody>
      </p:sp>
    </p:spTree>
    <p:extLst>
      <p:ext uri="{BB962C8B-B14F-4D97-AF65-F5344CB8AC3E}">
        <p14:creationId xmlns:p14="http://schemas.microsoft.com/office/powerpoint/2010/main" val="3298989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dropbox.com/s/8xg0yswmkbx1qq4/40%20Sec%20Coloradon%20Play%20Clock%20Rules%20Meeting%20Video.wmv?dl=0" TargetMode="Externa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image" Target="../media/image5.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287B35FB-E0BC-46D7-B94A-2429739CA3C1}"/>
              </a:ext>
            </a:extLst>
          </p:cNvPr>
          <p:cNvSpPr>
            <a:spLocks noGrp="1"/>
          </p:cNvSpPr>
          <p:nvPr>
            <p:ph type="ctrTitle"/>
          </p:nvPr>
        </p:nvSpPr>
        <p:spPr>
          <a:xfrm>
            <a:off x="6746628" y="959244"/>
            <a:ext cx="4645250" cy="3713829"/>
          </a:xfrm>
        </p:spPr>
        <p:txBody>
          <a:bodyPr anchor="b">
            <a:normAutofit fontScale="90000"/>
          </a:bodyPr>
          <a:lstStyle/>
          <a:p>
            <a:r>
              <a:rPr lang="en-US" sz="4200" dirty="0">
                <a:solidFill>
                  <a:schemeClr val="bg1"/>
                </a:solidFill>
              </a:rPr>
              <a:t>Referee &amp; Back Judge</a:t>
            </a:r>
            <a:br>
              <a:rPr lang="en-US" sz="4200" dirty="0">
                <a:solidFill>
                  <a:schemeClr val="bg1"/>
                </a:solidFill>
              </a:rPr>
            </a:br>
            <a:r>
              <a:rPr lang="en-US" sz="4200" dirty="0">
                <a:solidFill>
                  <a:schemeClr val="bg1"/>
                </a:solidFill>
              </a:rPr>
              <a:t>Training</a:t>
            </a:r>
            <a:br>
              <a:rPr lang="en-US" sz="4200" dirty="0">
                <a:solidFill>
                  <a:schemeClr val="bg1"/>
                </a:solidFill>
              </a:rPr>
            </a:br>
            <a:br>
              <a:rPr lang="en-US" sz="4200" dirty="0">
                <a:solidFill>
                  <a:schemeClr val="bg1"/>
                </a:solidFill>
              </a:rPr>
            </a:br>
            <a:r>
              <a:rPr lang="en-US" sz="4200" dirty="0">
                <a:solidFill>
                  <a:schemeClr val="bg1"/>
                </a:solidFill>
              </a:rPr>
              <a:t>Rule </a:t>
            </a:r>
            <a:br>
              <a:rPr lang="en-US" sz="4200" dirty="0">
                <a:solidFill>
                  <a:schemeClr val="bg1"/>
                </a:solidFill>
              </a:rPr>
            </a:br>
            <a:r>
              <a:rPr lang="en-US" sz="4200" dirty="0">
                <a:solidFill>
                  <a:schemeClr val="bg1"/>
                </a:solidFill>
              </a:rPr>
              <a:t>2-35-1, 3-6-1, 3-6-2a, 7-2-1</a:t>
            </a:r>
          </a:p>
        </p:txBody>
      </p:sp>
      <p:sp>
        <p:nvSpPr>
          <p:cNvPr id="7" name="Subtitle 6">
            <a:extLst>
              <a:ext uri="{FF2B5EF4-FFF2-40B4-BE49-F238E27FC236}">
                <a16:creationId xmlns:a16="http://schemas.microsoft.com/office/drawing/2014/main" id="{DF8D3CC7-8BEE-41AF-AFC2-BC288EB8A84D}"/>
              </a:ext>
            </a:extLst>
          </p:cNvPr>
          <p:cNvSpPr>
            <a:spLocks noGrp="1"/>
          </p:cNvSpPr>
          <p:nvPr>
            <p:ph type="subTitle" idx="1"/>
          </p:nvPr>
        </p:nvSpPr>
        <p:spPr>
          <a:xfrm>
            <a:off x="6746627" y="5191605"/>
            <a:ext cx="4645250" cy="1147863"/>
          </a:xfrm>
        </p:spPr>
        <p:txBody>
          <a:bodyPr anchor="t">
            <a:normAutofit/>
          </a:bodyPr>
          <a:lstStyle/>
          <a:p>
            <a:pPr algn="l"/>
            <a:r>
              <a:rPr lang="en-US" sz="2000" dirty="0">
                <a:solidFill>
                  <a:schemeClr val="bg1"/>
                </a:solidFill>
              </a:rPr>
              <a:t>April 29, 2019</a:t>
            </a:r>
          </a:p>
          <a:p>
            <a:pPr algn="l"/>
            <a:r>
              <a:rPr lang="en-US" sz="2000" dirty="0" err="1">
                <a:solidFill>
                  <a:schemeClr val="bg1"/>
                </a:solidFill>
              </a:rPr>
              <a:t>Cearwater</a:t>
            </a:r>
            <a:r>
              <a:rPr lang="en-US" sz="2000" dirty="0">
                <a:solidFill>
                  <a:schemeClr val="bg1"/>
                </a:solidFill>
              </a:rPr>
              <a:t> High School</a:t>
            </a:r>
          </a:p>
        </p:txBody>
      </p:sp>
      <p:sp>
        <p:nvSpPr>
          <p:cNvPr id="38" name="Freeform: Shape 37">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Freeform: Shape 39">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4" name="Picture 23">
            <a:extLst>
              <a:ext uri="{FF2B5EF4-FFF2-40B4-BE49-F238E27FC236}">
                <a16:creationId xmlns:a16="http://schemas.microsoft.com/office/drawing/2014/main" id="{056E6058-B7AA-44B5-9116-79EC8907495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9382" y="1328170"/>
            <a:ext cx="4047843" cy="2833489"/>
          </a:xfrm>
          <a:prstGeom prst="rect">
            <a:avLst/>
          </a:prstGeom>
        </p:spPr>
      </p:pic>
      <p:pic>
        <p:nvPicPr>
          <p:cNvPr id="8" name="Screen Shot 2018-04-09 at 9.21.19 AM.png" descr="Screen Shot 2018-04-09 at 9.21.19 AM.png">
            <a:extLst>
              <a:ext uri="{FF2B5EF4-FFF2-40B4-BE49-F238E27FC236}">
                <a16:creationId xmlns:a16="http://schemas.microsoft.com/office/drawing/2014/main" id="{D4E0C79F-E295-47ED-AC60-E873CD6097EB}"/>
              </a:ext>
            </a:extLst>
          </p:cNvPr>
          <p:cNvPicPr>
            <a:picLocks noChangeAspect="1"/>
          </p:cNvPicPr>
          <p:nvPr/>
        </p:nvPicPr>
        <p:blipFill>
          <a:blip r:embed="rId3">
            <a:extLst/>
          </a:blip>
          <a:stretch>
            <a:fillRect/>
          </a:stretch>
        </p:blipFill>
        <p:spPr>
          <a:xfrm>
            <a:off x="800123" y="4750893"/>
            <a:ext cx="2159000" cy="1447800"/>
          </a:xfrm>
          <a:prstGeom prst="rect">
            <a:avLst/>
          </a:prstGeom>
          <a:ln w="12700">
            <a:miter lim="400000"/>
          </a:ln>
        </p:spPr>
      </p:pic>
    </p:spTree>
    <p:extLst>
      <p:ext uri="{BB962C8B-B14F-4D97-AF65-F5344CB8AC3E}">
        <p14:creationId xmlns:p14="http://schemas.microsoft.com/office/powerpoint/2010/main" val="2275663676"/>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0700D48D-C9AA-4000-A912-29A4FEA98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5138" y="394887"/>
            <a:ext cx="5720862" cy="606822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47AFC8-68BB-4F97-85C2-0BBC4C9DA0BC}"/>
              </a:ext>
            </a:extLst>
          </p:cNvPr>
          <p:cNvSpPr>
            <a:spLocks noGrp="1"/>
          </p:cNvSpPr>
          <p:nvPr>
            <p:ph type="title"/>
          </p:nvPr>
        </p:nvSpPr>
        <p:spPr>
          <a:xfrm>
            <a:off x="1018604" y="1053042"/>
            <a:ext cx="4458424" cy="3068357"/>
          </a:xfrm>
        </p:spPr>
        <p:txBody>
          <a:bodyPr vert="horz" lIns="91440" tIns="45720" rIns="91440" bIns="45720" rtlCol="0" anchor="b">
            <a:normAutofit/>
          </a:bodyPr>
          <a:lstStyle/>
          <a:p>
            <a:r>
              <a:rPr lang="en-US">
                <a:solidFill>
                  <a:srgbClr val="FFFFFF"/>
                </a:solidFill>
              </a:rPr>
              <a:t>NOTES:</a:t>
            </a:r>
          </a:p>
        </p:txBody>
      </p:sp>
      <p:sp>
        <p:nvSpPr>
          <p:cNvPr id="3" name="Text Placeholder 2">
            <a:extLst>
              <a:ext uri="{FF2B5EF4-FFF2-40B4-BE49-F238E27FC236}">
                <a16:creationId xmlns:a16="http://schemas.microsoft.com/office/drawing/2014/main" id="{024A5D0B-944C-4EE4-8D88-62E430A641DB}"/>
              </a:ext>
            </a:extLst>
          </p:cNvPr>
          <p:cNvSpPr>
            <a:spLocks noGrp="1"/>
          </p:cNvSpPr>
          <p:nvPr>
            <p:ph type="body" idx="1"/>
          </p:nvPr>
        </p:nvSpPr>
        <p:spPr>
          <a:xfrm>
            <a:off x="1018604" y="4292070"/>
            <a:ext cx="4458424" cy="1512888"/>
          </a:xfrm>
        </p:spPr>
        <p:txBody>
          <a:bodyPr vert="horz" lIns="91440" tIns="45720" rIns="91440" bIns="45720" rtlCol="0">
            <a:normAutofit/>
          </a:bodyPr>
          <a:lstStyle/>
          <a:p>
            <a:r>
              <a:rPr lang="en-US">
                <a:solidFill>
                  <a:srgbClr val="DF8711"/>
                </a:solidFill>
              </a:rPr>
              <a:t>The Back Judge has primary responsibility for the play clock and will signal at: 10 left and will visibly count the last: 05 seconds.</a:t>
            </a:r>
          </a:p>
        </p:txBody>
      </p:sp>
      <p:pic>
        <p:nvPicPr>
          <p:cNvPr id="8" name="Screen Shot 2018-04-09 at 9.21.19 AM.png" descr="Screen Shot 2018-04-09 at 9.21.19 AM.png">
            <a:extLst>
              <a:ext uri="{FF2B5EF4-FFF2-40B4-BE49-F238E27FC236}">
                <a16:creationId xmlns:a16="http://schemas.microsoft.com/office/drawing/2014/main" id="{9C71F364-7A16-473C-BA3D-EAD14E4A1676}"/>
              </a:ext>
            </a:extLst>
          </p:cNvPr>
          <p:cNvPicPr>
            <a:picLocks noChangeAspect="1"/>
          </p:cNvPicPr>
          <p:nvPr/>
        </p:nvPicPr>
        <p:blipFill>
          <a:blip r:embed="rId2">
            <a:extLst/>
          </a:blip>
          <a:stretch>
            <a:fillRect/>
          </a:stretch>
        </p:blipFill>
        <p:spPr>
          <a:xfrm>
            <a:off x="7097342" y="321734"/>
            <a:ext cx="4153867" cy="2785534"/>
          </a:xfrm>
          <a:prstGeom prst="rect">
            <a:avLst/>
          </a:prstGeom>
        </p:spPr>
      </p:pic>
      <p:cxnSp>
        <p:nvCxnSpPr>
          <p:cNvPr id="33" name="Straight Connector 32">
            <a:extLst>
              <a:ext uri="{FF2B5EF4-FFF2-40B4-BE49-F238E27FC236}">
                <a16:creationId xmlns:a16="http://schemas.microsoft.com/office/drawing/2014/main" id="{805E69BC-D844-4AB5-9E35-ED458EE296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9184178" y="1874520"/>
            <a:ext cx="0" cy="310896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312C673-8179-457E-AD2A-D1FAE4CC96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14009" y="4201833"/>
            <a:ext cx="3400425"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1F6B8EB3-1229-442B-A679-D1296D3FAC2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7984" y="3750733"/>
            <a:ext cx="3992582" cy="2794807"/>
          </a:xfrm>
          <a:prstGeom prst="rect">
            <a:avLst/>
          </a:prstGeom>
        </p:spPr>
      </p:pic>
    </p:spTree>
    <p:extLst>
      <p:ext uri="{BB962C8B-B14F-4D97-AF65-F5344CB8AC3E}">
        <p14:creationId xmlns:p14="http://schemas.microsoft.com/office/powerpoint/2010/main" val="94996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426CCAB-75B2-416F-A574-2F65B29AFF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5462" y="321734"/>
            <a:ext cx="4150243" cy="2905170"/>
          </a:xfrm>
          <a:prstGeom prst="rect">
            <a:avLst/>
          </a:prstGeom>
        </p:spPr>
      </p:pic>
      <p:pic>
        <p:nvPicPr>
          <p:cNvPr id="8" name="Screen Shot 2018-04-09 at 9.21.19 AM.png" descr="Screen Shot 2018-04-09 at 9.21.19 AM.png">
            <a:extLst>
              <a:ext uri="{FF2B5EF4-FFF2-40B4-BE49-F238E27FC236}">
                <a16:creationId xmlns:a16="http://schemas.microsoft.com/office/drawing/2014/main" id="{2373BC13-78C4-422C-AB4A-CFBEB105A285}"/>
              </a:ext>
            </a:extLst>
          </p:cNvPr>
          <p:cNvPicPr>
            <a:picLocks noChangeAspect="1"/>
          </p:cNvPicPr>
          <p:nvPr/>
        </p:nvPicPr>
        <p:blipFill>
          <a:blip r:embed="rId3">
            <a:extLst/>
          </a:blip>
          <a:stretch>
            <a:fillRect/>
          </a:stretch>
        </p:blipFill>
        <p:spPr>
          <a:xfrm>
            <a:off x="1112270" y="3631096"/>
            <a:ext cx="4116625" cy="2760560"/>
          </a:xfrm>
          <a:prstGeom prst="rect">
            <a:avLst/>
          </a:prstGeom>
        </p:spPr>
      </p:pic>
      <p:sp>
        <p:nvSpPr>
          <p:cNvPr id="31" name="Rectangle 30">
            <a:extLst>
              <a:ext uri="{FF2B5EF4-FFF2-40B4-BE49-F238E27FC236}">
                <a16:creationId xmlns:a16="http://schemas.microsoft.com/office/drawing/2014/main" id="{799448F2-0E5B-42DA-B2D1-11A14E947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50280" y="0"/>
            <a:ext cx="9144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4E8A7552-20E1-4F34-ADAB-C1DB6634D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83280"/>
            <a:ext cx="6126480" cy="9144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4AD51FF9-CF69-4FB7-8748-D100CAE6A3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08034" y="643313"/>
            <a:ext cx="5426764" cy="5426764"/>
          </a:xfrm>
          <a:prstGeom prst="rect">
            <a:avLst/>
          </a:prstGeom>
        </p:spPr>
      </p:pic>
    </p:spTree>
    <p:extLst>
      <p:ext uri="{BB962C8B-B14F-4D97-AF65-F5344CB8AC3E}">
        <p14:creationId xmlns:p14="http://schemas.microsoft.com/office/powerpoint/2010/main" val="4161256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0700D48D-C9AA-4000-A912-29A4FEA98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5138" y="394887"/>
            <a:ext cx="5720862" cy="606822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47AFC8-68BB-4F97-85C2-0BBC4C9DA0BC}"/>
              </a:ext>
            </a:extLst>
          </p:cNvPr>
          <p:cNvSpPr>
            <a:spLocks noGrp="1"/>
          </p:cNvSpPr>
          <p:nvPr>
            <p:ph type="title"/>
          </p:nvPr>
        </p:nvSpPr>
        <p:spPr>
          <a:xfrm>
            <a:off x="1018604" y="1053042"/>
            <a:ext cx="4458424" cy="3068357"/>
          </a:xfrm>
        </p:spPr>
        <p:txBody>
          <a:bodyPr vert="horz" lIns="91440" tIns="45720" rIns="91440" bIns="45720" rtlCol="0" anchor="b">
            <a:normAutofit/>
          </a:bodyPr>
          <a:lstStyle/>
          <a:p>
            <a:r>
              <a:rPr lang="en-US">
                <a:solidFill>
                  <a:srgbClr val="FFFFFF"/>
                </a:solidFill>
              </a:rPr>
              <a:t>NOTES:</a:t>
            </a:r>
          </a:p>
        </p:txBody>
      </p:sp>
      <p:sp>
        <p:nvSpPr>
          <p:cNvPr id="3" name="Text Placeholder 2">
            <a:extLst>
              <a:ext uri="{FF2B5EF4-FFF2-40B4-BE49-F238E27FC236}">
                <a16:creationId xmlns:a16="http://schemas.microsoft.com/office/drawing/2014/main" id="{024A5D0B-944C-4EE4-8D88-62E430A641DB}"/>
              </a:ext>
            </a:extLst>
          </p:cNvPr>
          <p:cNvSpPr>
            <a:spLocks noGrp="1"/>
          </p:cNvSpPr>
          <p:nvPr>
            <p:ph type="body" idx="1"/>
          </p:nvPr>
        </p:nvSpPr>
        <p:spPr>
          <a:xfrm>
            <a:off x="1018604" y="4292070"/>
            <a:ext cx="4458424" cy="1512888"/>
          </a:xfrm>
        </p:spPr>
        <p:txBody>
          <a:bodyPr vert="horz" lIns="91440" tIns="45720" rIns="91440" bIns="45720" rtlCol="0">
            <a:normAutofit/>
          </a:bodyPr>
          <a:lstStyle/>
          <a:p>
            <a:r>
              <a:rPr lang="en-US" sz="1700">
                <a:solidFill>
                  <a:srgbClr val="DF8711"/>
                </a:solidFill>
              </a:rPr>
              <a:t>Following the end of a down the Back Judge will (after seeing there are no penalties or other delays) start the 40-second play clock. The back Judge will start the 40-second play clock by raising hand over head.</a:t>
            </a:r>
          </a:p>
          <a:p>
            <a:endParaRPr lang="en-US" sz="1700">
              <a:solidFill>
                <a:srgbClr val="DF8711"/>
              </a:solidFill>
            </a:endParaRPr>
          </a:p>
        </p:txBody>
      </p:sp>
      <p:pic>
        <p:nvPicPr>
          <p:cNvPr id="8" name="Screen Shot 2018-04-09 at 9.21.19 AM.png" descr="Screen Shot 2018-04-09 at 9.21.19 AM.png">
            <a:extLst>
              <a:ext uri="{FF2B5EF4-FFF2-40B4-BE49-F238E27FC236}">
                <a16:creationId xmlns:a16="http://schemas.microsoft.com/office/drawing/2014/main" id="{62C34DFF-11F5-405B-958F-2F2852C744E1}"/>
              </a:ext>
            </a:extLst>
          </p:cNvPr>
          <p:cNvPicPr>
            <a:picLocks noChangeAspect="1"/>
          </p:cNvPicPr>
          <p:nvPr/>
        </p:nvPicPr>
        <p:blipFill>
          <a:blip r:embed="rId2">
            <a:extLst/>
          </a:blip>
          <a:stretch>
            <a:fillRect/>
          </a:stretch>
        </p:blipFill>
        <p:spPr>
          <a:xfrm>
            <a:off x="7097342" y="321734"/>
            <a:ext cx="4153867" cy="2785534"/>
          </a:xfrm>
          <a:prstGeom prst="rect">
            <a:avLst/>
          </a:prstGeom>
        </p:spPr>
      </p:pic>
      <p:cxnSp>
        <p:nvCxnSpPr>
          <p:cNvPr id="36" name="Straight Connector 35">
            <a:extLst>
              <a:ext uri="{FF2B5EF4-FFF2-40B4-BE49-F238E27FC236}">
                <a16:creationId xmlns:a16="http://schemas.microsoft.com/office/drawing/2014/main" id="{805E69BC-D844-4AB5-9E35-ED458EE296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9184178" y="1874520"/>
            <a:ext cx="0" cy="310896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312C673-8179-457E-AD2A-D1FAE4CC96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14009" y="4201833"/>
            <a:ext cx="3400425"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7A50A840-CBAE-4171-98AA-099BD62AE2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7984" y="3750733"/>
            <a:ext cx="3992582" cy="2794807"/>
          </a:xfrm>
          <a:prstGeom prst="rect">
            <a:avLst/>
          </a:prstGeom>
        </p:spPr>
      </p:pic>
    </p:spTree>
    <p:extLst>
      <p:ext uri="{BB962C8B-B14F-4D97-AF65-F5344CB8AC3E}">
        <p14:creationId xmlns:p14="http://schemas.microsoft.com/office/powerpoint/2010/main" val="2599222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0700D48D-C9AA-4000-A912-29A4FEA98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5138" y="394887"/>
            <a:ext cx="5720862" cy="606822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47AFC8-68BB-4F97-85C2-0BBC4C9DA0BC}"/>
              </a:ext>
            </a:extLst>
          </p:cNvPr>
          <p:cNvSpPr>
            <a:spLocks noGrp="1"/>
          </p:cNvSpPr>
          <p:nvPr>
            <p:ph type="title"/>
          </p:nvPr>
        </p:nvSpPr>
        <p:spPr>
          <a:xfrm>
            <a:off x="1018604" y="1053042"/>
            <a:ext cx="4458424" cy="3068357"/>
          </a:xfrm>
        </p:spPr>
        <p:txBody>
          <a:bodyPr vert="horz" lIns="91440" tIns="45720" rIns="91440" bIns="45720" rtlCol="0" anchor="b">
            <a:normAutofit/>
          </a:bodyPr>
          <a:lstStyle/>
          <a:p>
            <a:r>
              <a:rPr lang="en-US">
                <a:solidFill>
                  <a:srgbClr val="FFFFFF"/>
                </a:solidFill>
              </a:rPr>
              <a:t>NOTES:</a:t>
            </a:r>
          </a:p>
        </p:txBody>
      </p:sp>
      <p:sp>
        <p:nvSpPr>
          <p:cNvPr id="3" name="Text Placeholder 2">
            <a:extLst>
              <a:ext uri="{FF2B5EF4-FFF2-40B4-BE49-F238E27FC236}">
                <a16:creationId xmlns:a16="http://schemas.microsoft.com/office/drawing/2014/main" id="{024A5D0B-944C-4EE4-8D88-62E430A641DB}"/>
              </a:ext>
            </a:extLst>
          </p:cNvPr>
          <p:cNvSpPr>
            <a:spLocks noGrp="1"/>
          </p:cNvSpPr>
          <p:nvPr>
            <p:ph type="body" idx="1"/>
          </p:nvPr>
        </p:nvSpPr>
        <p:spPr>
          <a:xfrm>
            <a:off x="1018604" y="4292070"/>
            <a:ext cx="4458424" cy="1512888"/>
          </a:xfrm>
        </p:spPr>
        <p:txBody>
          <a:bodyPr vert="horz" lIns="91440" tIns="45720" rIns="91440" bIns="45720" rtlCol="0">
            <a:normAutofit/>
          </a:bodyPr>
          <a:lstStyle/>
          <a:p>
            <a:r>
              <a:rPr lang="en-US" sz="2000">
                <a:solidFill>
                  <a:srgbClr val="DF8711"/>
                </a:solidFill>
              </a:rPr>
              <a:t>All members of the crew will react to ball movement and ball placement as efficiently and as accurately as possible. (There are no warnings for waiting on the ready for play)</a:t>
            </a:r>
          </a:p>
        </p:txBody>
      </p:sp>
      <p:pic>
        <p:nvPicPr>
          <p:cNvPr id="8" name="Screen Shot 2018-04-09 at 9.21.19 AM.png" descr="Screen Shot 2018-04-09 at 9.21.19 AM.png">
            <a:extLst>
              <a:ext uri="{FF2B5EF4-FFF2-40B4-BE49-F238E27FC236}">
                <a16:creationId xmlns:a16="http://schemas.microsoft.com/office/drawing/2014/main" id="{A26C122C-7553-4F58-A1FF-A6FB7A71A708}"/>
              </a:ext>
            </a:extLst>
          </p:cNvPr>
          <p:cNvPicPr>
            <a:picLocks noChangeAspect="1"/>
          </p:cNvPicPr>
          <p:nvPr/>
        </p:nvPicPr>
        <p:blipFill>
          <a:blip r:embed="rId2">
            <a:extLst/>
          </a:blip>
          <a:stretch>
            <a:fillRect/>
          </a:stretch>
        </p:blipFill>
        <p:spPr>
          <a:xfrm>
            <a:off x="7097342" y="321734"/>
            <a:ext cx="4153867" cy="2785534"/>
          </a:xfrm>
          <a:prstGeom prst="rect">
            <a:avLst/>
          </a:prstGeom>
        </p:spPr>
      </p:pic>
      <p:cxnSp>
        <p:nvCxnSpPr>
          <p:cNvPr id="36" name="Straight Connector 35">
            <a:extLst>
              <a:ext uri="{FF2B5EF4-FFF2-40B4-BE49-F238E27FC236}">
                <a16:creationId xmlns:a16="http://schemas.microsoft.com/office/drawing/2014/main" id="{805E69BC-D844-4AB5-9E35-ED458EE296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9184178" y="1874520"/>
            <a:ext cx="0" cy="310896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312C673-8179-457E-AD2A-D1FAE4CC96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14009" y="4201833"/>
            <a:ext cx="3400425"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B4C976E2-2B1D-431A-BC5C-C491703149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7984" y="3750733"/>
            <a:ext cx="3992582" cy="2794807"/>
          </a:xfrm>
          <a:prstGeom prst="rect">
            <a:avLst/>
          </a:prstGeom>
        </p:spPr>
      </p:pic>
    </p:spTree>
    <p:extLst>
      <p:ext uri="{BB962C8B-B14F-4D97-AF65-F5344CB8AC3E}">
        <p14:creationId xmlns:p14="http://schemas.microsoft.com/office/powerpoint/2010/main" val="2636166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7AFC8-68BB-4F97-85C2-0BBC4C9DA0BC}"/>
              </a:ext>
            </a:extLst>
          </p:cNvPr>
          <p:cNvSpPr>
            <a:spLocks noGrp="1"/>
          </p:cNvSpPr>
          <p:nvPr>
            <p:ph type="title"/>
          </p:nvPr>
        </p:nvSpPr>
        <p:spPr>
          <a:xfrm>
            <a:off x="5910273" y="2662293"/>
            <a:ext cx="5319433" cy="972181"/>
          </a:xfrm>
        </p:spPr>
        <p:txBody>
          <a:bodyPr vert="horz" lIns="91440" tIns="45720" rIns="91440" bIns="45720" rtlCol="0" anchor="t">
            <a:normAutofit/>
          </a:bodyPr>
          <a:lstStyle/>
          <a:p>
            <a:r>
              <a:rPr lang="en-US" sz="4800" dirty="0"/>
              <a:t>NOTES:</a:t>
            </a:r>
          </a:p>
        </p:txBody>
      </p:sp>
      <p:sp>
        <p:nvSpPr>
          <p:cNvPr id="3" name="Text Placeholder 2">
            <a:extLst>
              <a:ext uri="{FF2B5EF4-FFF2-40B4-BE49-F238E27FC236}">
                <a16:creationId xmlns:a16="http://schemas.microsoft.com/office/drawing/2014/main" id="{024A5D0B-944C-4EE4-8D88-62E430A641DB}"/>
              </a:ext>
            </a:extLst>
          </p:cNvPr>
          <p:cNvSpPr>
            <a:spLocks noGrp="1"/>
          </p:cNvSpPr>
          <p:nvPr>
            <p:ph type="body" idx="1"/>
          </p:nvPr>
        </p:nvSpPr>
        <p:spPr>
          <a:xfrm>
            <a:off x="5910273" y="3331029"/>
            <a:ext cx="5319431" cy="3214079"/>
          </a:xfrm>
        </p:spPr>
        <p:txBody>
          <a:bodyPr vert="horz" lIns="91440" tIns="45720" rIns="91440" bIns="45720" rtlCol="0" anchor="b">
            <a:normAutofit lnSpcReduction="10000"/>
          </a:bodyPr>
          <a:lstStyle/>
          <a:p>
            <a:r>
              <a:rPr lang="en-US" dirty="0">
                <a:solidFill>
                  <a:schemeClr val="tx1"/>
                </a:solidFill>
              </a:rPr>
              <a:t>If the: 40 - second play clock has started and runs down below: 25 seconds remaining and the ball is not yet placed on the ground and ready for play through no fault of the players (long run, long pass and ball is being relayed back, etc.), the referee shall sound the whistle, reset the play clock to: 25 seconds and start the play clock (and possibly the game clock) on his whistle/signal.</a:t>
            </a:r>
          </a:p>
          <a:p>
            <a:endParaRPr lang="en-US" sz="1100" dirty="0">
              <a:solidFill>
                <a:schemeClr val="tx1"/>
              </a:solidFill>
            </a:endParaRPr>
          </a:p>
        </p:txBody>
      </p:sp>
      <p:sp>
        <p:nvSpPr>
          <p:cNvPr id="43" name="Freeform: Shape 42">
            <a:extLst>
              <a:ext uri="{FF2B5EF4-FFF2-40B4-BE49-F238E27FC236}">
                <a16:creationId xmlns:a16="http://schemas.microsoft.com/office/drawing/2014/main" id="{0C526D66-3621-4347-B1EF-342CBF4DB9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83466"/>
            <a:ext cx="5393770" cy="6374535"/>
          </a:xfrm>
          <a:custGeom>
            <a:avLst/>
            <a:gdLst>
              <a:gd name="connsiteX0" fmla="*/ 2047752 w 5393770"/>
              <a:gd name="connsiteY0" fmla="*/ 0 h 6374535"/>
              <a:gd name="connsiteX1" fmla="*/ 5393770 w 5393770"/>
              <a:gd name="connsiteY1" fmla="*/ 3346018 h 6374535"/>
              <a:gd name="connsiteX2" fmla="*/ 3642663 w 5393770"/>
              <a:gd name="connsiteY2" fmla="*/ 6288190 h 6374535"/>
              <a:gd name="connsiteX3" fmla="*/ 3463422 w 5393770"/>
              <a:gd name="connsiteY3" fmla="*/ 6374535 h 6374535"/>
              <a:gd name="connsiteX4" fmla="*/ 624279 w 5393770"/>
              <a:gd name="connsiteY4" fmla="*/ 6374535 h 6374535"/>
              <a:gd name="connsiteX5" fmla="*/ 382249 w 5393770"/>
              <a:gd name="connsiteY5" fmla="*/ 6248727 h 6374535"/>
              <a:gd name="connsiteX6" fmla="*/ 143729 w 5393770"/>
              <a:gd name="connsiteY6" fmla="*/ 6097845 h 6374535"/>
              <a:gd name="connsiteX7" fmla="*/ 0 w 5393770"/>
              <a:gd name="connsiteY7" fmla="*/ 5989017 h 6374535"/>
              <a:gd name="connsiteX8" fmla="*/ 0 w 5393770"/>
              <a:gd name="connsiteY8" fmla="*/ 703020 h 6374535"/>
              <a:gd name="connsiteX9" fmla="*/ 143728 w 5393770"/>
              <a:gd name="connsiteY9" fmla="*/ 594191 h 6374535"/>
              <a:gd name="connsiteX10" fmla="*/ 2047752 w 5393770"/>
              <a:gd name="connsiteY10" fmla="*/ 0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393770" h="6374535">
                <a:moveTo>
                  <a:pt x="2047752" y="0"/>
                </a:moveTo>
                <a:cubicBezTo>
                  <a:pt x="3895707" y="0"/>
                  <a:pt x="5393770" y="1498063"/>
                  <a:pt x="5393770" y="3346018"/>
                </a:cubicBezTo>
                <a:cubicBezTo>
                  <a:pt x="5393770" y="4616487"/>
                  <a:pt x="4685701" y="5721578"/>
                  <a:pt x="3642663" y="6288190"/>
                </a:cubicBezTo>
                <a:lnTo>
                  <a:pt x="3463422" y="6374535"/>
                </a:lnTo>
                <a:lnTo>
                  <a:pt x="624279" y="6374535"/>
                </a:lnTo>
                <a:lnTo>
                  <a:pt x="382249" y="6248727"/>
                </a:lnTo>
                <a:cubicBezTo>
                  <a:pt x="300507" y="6201724"/>
                  <a:pt x="220937" y="6151368"/>
                  <a:pt x="143729" y="6097845"/>
                </a:cubicBezTo>
                <a:lnTo>
                  <a:pt x="0" y="5989017"/>
                </a:lnTo>
                <a:lnTo>
                  <a:pt x="0" y="703020"/>
                </a:lnTo>
                <a:lnTo>
                  <a:pt x="143728" y="594191"/>
                </a:lnTo>
                <a:cubicBezTo>
                  <a:pt x="684187" y="219535"/>
                  <a:pt x="1340332" y="0"/>
                  <a:pt x="2047752"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Freeform: Shape 44">
            <a:extLst>
              <a:ext uri="{FF2B5EF4-FFF2-40B4-BE49-F238E27FC236}">
                <a16:creationId xmlns:a16="http://schemas.microsoft.com/office/drawing/2014/main" id="{0193166D-DDF1-4F9A-A786-A7AEF5375C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7373"/>
            <a:ext cx="5229863" cy="6210629"/>
          </a:xfrm>
          <a:custGeom>
            <a:avLst/>
            <a:gdLst>
              <a:gd name="connsiteX0" fmla="*/ 2047751 w 5229863"/>
              <a:gd name="connsiteY0" fmla="*/ 0 h 6210629"/>
              <a:gd name="connsiteX1" fmla="*/ 5229863 w 5229863"/>
              <a:gd name="connsiteY1" fmla="*/ 3182112 h 6210629"/>
              <a:gd name="connsiteX2" fmla="*/ 3286373 w 5229863"/>
              <a:gd name="connsiteY2" fmla="*/ 6114158 h 6210629"/>
              <a:gd name="connsiteX3" fmla="*/ 3022794 w 5229863"/>
              <a:gd name="connsiteY3" fmla="*/ 6210629 h 6210629"/>
              <a:gd name="connsiteX4" fmla="*/ 1077939 w 5229863"/>
              <a:gd name="connsiteY4" fmla="*/ 6210629 h 6210629"/>
              <a:gd name="connsiteX5" fmla="*/ 953634 w 5229863"/>
              <a:gd name="connsiteY5" fmla="*/ 6171135 h 6210629"/>
              <a:gd name="connsiteX6" fmla="*/ 23632 w 5229863"/>
              <a:gd name="connsiteY6" fmla="*/ 5637585 h 6210629"/>
              <a:gd name="connsiteX7" fmla="*/ 0 w 5229863"/>
              <a:gd name="connsiteY7" fmla="*/ 5616107 h 6210629"/>
              <a:gd name="connsiteX8" fmla="*/ 0 w 5229863"/>
              <a:gd name="connsiteY8" fmla="*/ 748118 h 6210629"/>
              <a:gd name="connsiteX9" fmla="*/ 23632 w 5229863"/>
              <a:gd name="connsiteY9" fmla="*/ 726640 h 6210629"/>
              <a:gd name="connsiteX10" fmla="*/ 2047751 w 5229863"/>
              <a:gd name="connsiteY10" fmla="*/ 0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29863" h="6210629">
                <a:moveTo>
                  <a:pt x="2047751" y="0"/>
                </a:moveTo>
                <a:cubicBezTo>
                  <a:pt x="3805183" y="0"/>
                  <a:pt x="5229863" y="1424680"/>
                  <a:pt x="5229863" y="3182112"/>
                </a:cubicBezTo>
                <a:cubicBezTo>
                  <a:pt x="5229863" y="4500186"/>
                  <a:pt x="4428481" y="5631087"/>
                  <a:pt x="3286373" y="6114158"/>
                </a:cubicBezTo>
                <a:lnTo>
                  <a:pt x="3022794" y="6210629"/>
                </a:lnTo>
                <a:lnTo>
                  <a:pt x="1077939" y="6210629"/>
                </a:lnTo>
                <a:lnTo>
                  <a:pt x="953634" y="6171135"/>
                </a:lnTo>
                <a:cubicBezTo>
                  <a:pt x="612471" y="6046219"/>
                  <a:pt x="298661" y="5864559"/>
                  <a:pt x="23632" y="5637585"/>
                </a:cubicBezTo>
                <a:lnTo>
                  <a:pt x="0" y="5616107"/>
                </a:lnTo>
                <a:lnTo>
                  <a:pt x="0" y="748118"/>
                </a:lnTo>
                <a:lnTo>
                  <a:pt x="23632" y="726640"/>
                </a:lnTo>
                <a:cubicBezTo>
                  <a:pt x="573689" y="272693"/>
                  <a:pt x="1278875" y="0"/>
                  <a:pt x="2047751"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Freeform: Shape 46">
            <a:extLst>
              <a:ext uri="{FF2B5EF4-FFF2-40B4-BE49-F238E27FC236}">
                <a16:creationId xmlns:a16="http://schemas.microsoft.com/office/drawing/2014/main" id="{8A177BCC-4208-4795-8572-4D623BA1E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33763" y="1"/>
            <a:ext cx="4480560" cy="2513993"/>
          </a:xfrm>
          <a:custGeom>
            <a:avLst/>
            <a:gdLst>
              <a:gd name="connsiteX0" fmla="*/ 18382 w 4480560"/>
              <a:gd name="connsiteY0" fmla="*/ 0 h 2513993"/>
              <a:gd name="connsiteX1" fmla="*/ 4462178 w 4480560"/>
              <a:gd name="connsiteY1" fmla="*/ 0 h 2513993"/>
              <a:gd name="connsiteX2" fmla="*/ 4468994 w 4480560"/>
              <a:gd name="connsiteY2" fmla="*/ 44657 h 2513993"/>
              <a:gd name="connsiteX3" fmla="*/ 4480560 w 4480560"/>
              <a:gd name="connsiteY3" fmla="*/ 273713 h 2513993"/>
              <a:gd name="connsiteX4" fmla="*/ 2240280 w 4480560"/>
              <a:gd name="connsiteY4" fmla="*/ 2513993 h 2513993"/>
              <a:gd name="connsiteX5" fmla="*/ 0 w 4480560"/>
              <a:gd name="connsiteY5" fmla="*/ 273713 h 2513993"/>
              <a:gd name="connsiteX6" fmla="*/ 11567 w 4480560"/>
              <a:gd name="connsiteY6" fmla="*/ 44657 h 2513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80560" h="2513993">
                <a:moveTo>
                  <a:pt x="18382" y="0"/>
                </a:moveTo>
                <a:lnTo>
                  <a:pt x="4462178" y="0"/>
                </a:lnTo>
                <a:lnTo>
                  <a:pt x="4468994" y="44657"/>
                </a:lnTo>
                <a:cubicBezTo>
                  <a:pt x="4476642" y="119969"/>
                  <a:pt x="4480560" y="196384"/>
                  <a:pt x="4480560" y="273713"/>
                </a:cubicBezTo>
                <a:cubicBezTo>
                  <a:pt x="4480560" y="1510985"/>
                  <a:pt x="3477552" y="2513993"/>
                  <a:pt x="2240280" y="2513993"/>
                </a:cubicBezTo>
                <a:cubicBezTo>
                  <a:pt x="1003008" y="2513993"/>
                  <a:pt x="0" y="1510985"/>
                  <a:pt x="0" y="273713"/>
                </a:cubicBezTo>
                <a:cubicBezTo>
                  <a:pt x="0" y="196384"/>
                  <a:pt x="3918" y="119969"/>
                  <a:pt x="11567" y="4465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Freeform: Shape 48">
            <a:extLst>
              <a:ext uri="{FF2B5EF4-FFF2-40B4-BE49-F238E27FC236}">
                <a16:creationId xmlns:a16="http://schemas.microsoft.com/office/drawing/2014/main" id="{E4EE7214-AC05-465E-A501-65AA04EF5E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98355" y="2"/>
            <a:ext cx="4151376" cy="2349401"/>
          </a:xfrm>
          <a:custGeom>
            <a:avLst/>
            <a:gdLst>
              <a:gd name="connsiteX0" fmla="*/ 20101 w 4151376"/>
              <a:gd name="connsiteY0" fmla="*/ 0 h 2349401"/>
              <a:gd name="connsiteX1" fmla="*/ 4131276 w 4151376"/>
              <a:gd name="connsiteY1" fmla="*/ 0 h 2349401"/>
              <a:gd name="connsiteX2" fmla="*/ 4140659 w 4151376"/>
              <a:gd name="connsiteY2" fmla="*/ 61486 h 2349401"/>
              <a:gd name="connsiteX3" fmla="*/ 4151376 w 4151376"/>
              <a:gd name="connsiteY3" fmla="*/ 273713 h 2349401"/>
              <a:gd name="connsiteX4" fmla="*/ 2075688 w 4151376"/>
              <a:gd name="connsiteY4" fmla="*/ 2349401 h 2349401"/>
              <a:gd name="connsiteX5" fmla="*/ 0 w 4151376"/>
              <a:gd name="connsiteY5" fmla="*/ 273713 h 2349401"/>
              <a:gd name="connsiteX6" fmla="*/ 10717 w 4151376"/>
              <a:gd name="connsiteY6" fmla="*/ 61486 h 2349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51376" h="2349401">
                <a:moveTo>
                  <a:pt x="20101" y="0"/>
                </a:moveTo>
                <a:lnTo>
                  <a:pt x="4131276" y="0"/>
                </a:lnTo>
                <a:lnTo>
                  <a:pt x="4140659" y="61486"/>
                </a:lnTo>
                <a:cubicBezTo>
                  <a:pt x="4147746" y="131265"/>
                  <a:pt x="4151376" y="202065"/>
                  <a:pt x="4151376" y="273713"/>
                </a:cubicBezTo>
                <a:cubicBezTo>
                  <a:pt x="4151376" y="1420084"/>
                  <a:pt x="3222059" y="2349401"/>
                  <a:pt x="2075688" y="2349401"/>
                </a:cubicBezTo>
                <a:cubicBezTo>
                  <a:pt x="929317" y="2349401"/>
                  <a:pt x="0" y="1420084"/>
                  <a:pt x="0" y="273713"/>
                </a:cubicBezTo>
                <a:cubicBezTo>
                  <a:pt x="0" y="202065"/>
                  <a:pt x="3630" y="131265"/>
                  <a:pt x="10717" y="6148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A470AEE0-9CC6-4E01-92BF-21A55B32B22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4326" y="2585572"/>
            <a:ext cx="3722836" cy="2605984"/>
          </a:xfrm>
          <a:prstGeom prst="rect">
            <a:avLst/>
          </a:prstGeom>
        </p:spPr>
      </p:pic>
      <p:pic>
        <p:nvPicPr>
          <p:cNvPr id="8" name="Screen Shot 2018-04-09 at 9.21.19 AM.png" descr="Screen Shot 2018-04-09 at 9.21.19 AM.png">
            <a:extLst>
              <a:ext uri="{FF2B5EF4-FFF2-40B4-BE49-F238E27FC236}">
                <a16:creationId xmlns:a16="http://schemas.microsoft.com/office/drawing/2014/main" id="{09732BD0-C48A-4331-AC55-901D402C75B6}"/>
              </a:ext>
            </a:extLst>
          </p:cNvPr>
          <p:cNvPicPr>
            <a:picLocks noChangeAspect="1"/>
          </p:cNvPicPr>
          <p:nvPr/>
        </p:nvPicPr>
        <p:blipFill>
          <a:blip r:embed="rId3">
            <a:extLst/>
          </a:blip>
          <a:stretch>
            <a:fillRect/>
          </a:stretch>
        </p:blipFill>
        <p:spPr>
          <a:xfrm>
            <a:off x="6445913" y="312892"/>
            <a:ext cx="2124076" cy="1424379"/>
          </a:xfrm>
          <a:prstGeom prst="rect">
            <a:avLst/>
          </a:prstGeom>
        </p:spPr>
      </p:pic>
    </p:spTree>
    <p:extLst>
      <p:ext uri="{BB962C8B-B14F-4D97-AF65-F5344CB8AC3E}">
        <p14:creationId xmlns:p14="http://schemas.microsoft.com/office/powerpoint/2010/main" val="4106289537"/>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0700D48D-C9AA-4000-A912-29A4FEA98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5138" y="394887"/>
            <a:ext cx="5720862" cy="606822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47AFC8-68BB-4F97-85C2-0BBC4C9DA0BC}"/>
              </a:ext>
            </a:extLst>
          </p:cNvPr>
          <p:cNvSpPr>
            <a:spLocks noGrp="1"/>
          </p:cNvSpPr>
          <p:nvPr>
            <p:ph type="title"/>
          </p:nvPr>
        </p:nvSpPr>
        <p:spPr>
          <a:xfrm>
            <a:off x="1018604" y="1053042"/>
            <a:ext cx="4458424" cy="3068357"/>
          </a:xfrm>
        </p:spPr>
        <p:txBody>
          <a:bodyPr vert="horz" lIns="91440" tIns="45720" rIns="91440" bIns="45720" rtlCol="0" anchor="b">
            <a:normAutofit/>
          </a:bodyPr>
          <a:lstStyle/>
          <a:p>
            <a:r>
              <a:rPr lang="en-US">
                <a:solidFill>
                  <a:srgbClr val="FFFFFF"/>
                </a:solidFill>
              </a:rPr>
              <a:t>NOTES:</a:t>
            </a:r>
          </a:p>
        </p:txBody>
      </p:sp>
      <p:sp>
        <p:nvSpPr>
          <p:cNvPr id="3" name="Text Placeholder 2">
            <a:extLst>
              <a:ext uri="{FF2B5EF4-FFF2-40B4-BE49-F238E27FC236}">
                <a16:creationId xmlns:a16="http://schemas.microsoft.com/office/drawing/2014/main" id="{024A5D0B-944C-4EE4-8D88-62E430A641DB}"/>
              </a:ext>
            </a:extLst>
          </p:cNvPr>
          <p:cNvSpPr>
            <a:spLocks noGrp="1"/>
          </p:cNvSpPr>
          <p:nvPr>
            <p:ph type="body" idx="1"/>
          </p:nvPr>
        </p:nvSpPr>
        <p:spPr>
          <a:xfrm>
            <a:off x="1018604" y="4292070"/>
            <a:ext cx="4458424" cy="1512888"/>
          </a:xfrm>
        </p:spPr>
        <p:txBody>
          <a:bodyPr vert="horz" lIns="91440" tIns="45720" rIns="91440" bIns="45720" rtlCol="0">
            <a:normAutofit/>
          </a:bodyPr>
          <a:lstStyle/>
          <a:p>
            <a:r>
              <a:rPr lang="en-US" sz="2000">
                <a:solidFill>
                  <a:srgbClr val="DF8711"/>
                </a:solidFill>
              </a:rPr>
              <a:t>If the referee is re-setting the: 25 play clock, he will signal with one palm open in an over-the-head pumping motion to the back judge to reset the :25 play clock.</a:t>
            </a:r>
          </a:p>
        </p:txBody>
      </p:sp>
      <p:pic>
        <p:nvPicPr>
          <p:cNvPr id="8" name="Screen Shot 2018-04-09 at 9.21.19 AM.png" descr="Screen Shot 2018-04-09 at 9.21.19 AM.png">
            <a:extLst>
              <a:ext uri="{FF2B5EF4-FFF2-40B4-BE49-F238E27FC236}">
                <a16:creationId xmlns:a16="http://schemas.microsoft.com/office/drawing/2014/main" id="{EB047C04-B41F-441A-8087-5AF00B2B42F6}"/>
              </a:ext>
            </a:extLst>
          </p:cNvPr>
          <p:cNvPicPr>
            <a:picLocks noChangeAspect="1"/>
          </p:cNvPicPr>
          <p:nvPr/>
        </p:nvPicPr>
        <p:blipFill>
          <a:blip r:embed="rId2">
            <a:extLst/>
          </a:blip>
          <a:stretch>
            <a:fillRect/>
          </a:stretch>
        </p:blipFill>
        <p:spPr>
          <a:xfrm>
            <a:off x="7097342" y="321734"/>
            <a:ext cx="4153867" cy="2785534"/>
          </a:xfrm>
          <a:prstGeom prst="rect">
            <a:avLst/>
          </a:prstGeom>
        </p:spPr>
      </p:pic>
      <p:cxnSp>
        <p:nvCxnSpPr>
          <p:cNvPr id="36" name="Straight Connector 35">
            <a:extLst>
              <a:ext uri="{FF2B5EF4-FFF2-40B4-BE49-F238E27FC236}">
                <a16:creationId xmlns:a16="http://schemas.microsoft.com/office/drawing/2014/main" id="{805E69BC-D844-4AB5-9E35-ED458EE296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9184178" y="1874520"/>
            <a:ext cx="0" cy="310896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312C673-8179-457E-AD2A-D1FAE4CC96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14009" y="4201833"/>
            <a:ext cx="3400425"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3E98E158-3A27-4A3F-BA5E-E8A9FC71F8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7984" y="3750733"/>
            <a:ext cx="3992582" cy="2794807"/>
          </a:xfrm>
          <a:prstGeom prst="rect">
            <a:avLst/>
          </a:prstGeom>
        </p:spPr>
      </p:pic>
    </p:spTree>
    <p:extLst>
      <p:ext uri="{BB962C8B-B14F-4D97-AF65-F5344CB8AC3E}">
        <p14:creationId xmlns:p14="http://schemas.microsoft.com/office/powerpoint/2010/main" val="669758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77714B9-EC5C-4086-BC56-4ABFEF98CF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5462" y="321734"/>
            <a:ext cx="4150243" cy="2905170"/>
          </a:xfrm>
          <a:prstGeom prst="rect">
            <a:avLst/>
          </a:prstGeom>
        </p:spPr>
      </p:pic>
      <p:pic>
        <p:nvPicPr>
          <p:cNvPr id="7" name="Screen Shot 2018-04-09 at 9.21.19 AM.png" descr="Screen Shot 2018-04-09 at 9.21.19 AM.png">
            <a:extLst>
              <a:ext uri="{FF2B5EF4-FFF2-40B4-BE49-F238E27FC236}">
                <a16:creationId xmlns:a16="http://schemas.microsoft.com/office/drawing/2014/main" id="{1942C21E-3E4C-4F6C-A22E-517DF0E736E6}"/>
              </a:ext>
            </a:extLst>
          </p:cNvPr>
          <p:cNvPicPr>
            <a:picLocks noChangeAspect="1"/>
          </p:cNvPicPr>
          <p:nvPr/>
        </p:nvPicPr>
        <p:blipFill>
          <a:blip r:embed="rId4">
            <a:extLst/>
          </a:blip>
          <a:stretch>
            <a:fillRect/>
          </a:stretch>
        </p:blipFill>
        <p:spPr>
          <a:xfrm>
            <a:off x="1112270" y="3631096"/>
            <a:ext cx="4116625" cy="2760560"/>
          </a:xfrm>
          <a:prstGeom prst="rect">
            <a:avLst/>
          </a:prstGeom>
        </p:spPr>
      </p:pic>
      <p:sp>
        <p:nvSpPr>
          <p:cNvPr id="42" name="Rectangle 41">
            <a:extLst>
              <a:ext uri="{FF2B5EF4-FFF2-40B4-BE49-F238E27FC236}">
                <a16:creationId xmlns:a16="http://schemas.microsoft.com/office/drawing/2014/main" id="{799448F2-0E5B-42DA-B2D1-11A14E947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50280" y="0"/>
            <a:ext cx="9144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4E8A7552-20E1-4F34-ADAB-C1DB6634D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83280"/>
            <a:ext cx="6126480" cy="9144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erson in a black shirt&#10;&#10;Description automatically generated">
            <a:extLst>
              <a:ext uri="{FF2B5EF4-FFF2-40B4-BE49-F238E27FC236}">
                <a16:creationId xmlns:a16="http://schemas.microsoft.com/office/drawing/2014/main" id="{88E30EBE-2DFA-4BD8-B4C6-3CC9A42412D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60370" y="321734"/>
            <a:ext cx="4522091" cy="6069922"/>
          </a:xfrm>
          <a:prstGeom prst="rect">
            <a:avLst/>
          </a:prstGeom>
        </p:spPr>
      </p:pic>
    </p:spTree>
    <p:extLst>
      <p:ext uri="{BB962C8B-B14F-4D97-AF65-F5344CB8AC3E}">
        <p14:creationId xmlns:p14="http://schemas.microsoft.com/office/powerpoint/2010/main" val="1109025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0700D48D-C9AA-4000-A912-29A4FEA98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5138" y="394887"/>
            <a:ext cx="5720862" cy="606822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47AFC8-68BB-4F97-85C2-0BBC4C9DA0BC}"/>
              </a:ext>
            </a:extLst>
          </p:cNvPr>
          <p:cNvSpPr>
            <a:spLocks noGrp="1"/>
          </p:cNvSpPr>
          <p:nvPr>
            <p:ph type="title"/>
          </p:nvPr>
        </p:nvSpPr>
        <p:spPr>
          <a:xfrm>
            <a:off x="1018604" y="1053042"/>
            <a:ext cx="4458424" cy="3068357"/>
          </a:xfrm>
        </p:spPr>
        <p:txBody>
          <a:bodyPr vert="horz" lIns="91440" tIns="45720" rIns="91440" bIns="45720" rtlCol="0" anchor="b">
            <a:normAutofit/>
          </a:bodyPr>
          <a:lstStyle/>
          <a:p>
            <a:r>
              <a:rPr lang="en-US">
                <a:solidFill>
                  <a:srgbClr val="FFFFFF"/>
                </a:solidFill>
              </a:rPr>
              <a:t>NOTES:</a:t>
            </a:r>
          </a:p>
        </p:txBody>
      </p:sp>
      <p:sp>
        <p:nvSpPr>
          <p:cNvPr id="3" name="Text Placeholder 2">
            <a:extLst>
              <a:ext uri="{FF2B5EF4-FFF2-40B4-BE49-F238E27FC236}">
                <a16:creationId xmlns:a16="http://schemas.microsoft.com/office/drawing/2014/main" id="{024A5D0B-944C-4EE4-8D88-62E430A641DB}"/>
              </a:ext>
            </a:extLst>
          </p:cNvPr>
          <p:cNvSpPr>
            <a:spLocks noGrp="1"/>
          </p:cNvSpPr>
          <p:nvPr>
            <p:ph type="body" idx="1"/>
          </p:nvPr>
        </p:nvSpPr>
        <p:spPr>
          <a:xfrm>
            <a:off x="1018604" y="4292070"/>
            <a:ext cx="4458424" cy="1512888"/>
          </a:xfrm>
        </p:spPr>
        <p:txBody>
          <a:bodyPr vert="horz" lIns="91440" tIns="45720" rIns="91440" bIns="45720" rtlCol="0">
            <a:normAutofit/>
          </a:bodyPr>
          <a:lstStyle/>
          <a:p>
            <a:r>
              <a:rPr lang="en-US" sz="2000">
                <a:solidFill>
                  <a:srgbClr val="DF8711"/>
                </a:solidFill>
              </a:rPr>
              <a:t>Pre-game discussion is a must. Discuss procedures and 40-second clock start signals with head coaches. Identify that the play clock will start within 3 seconds after the previous play ends.</a:t>
            </a:r>
          </a:p>
        </p:txBody>
      </p:sp>
      <p:pic>
        <p:nvPicPr>
          <p:cNvPr id="8" name="Screen Shot 2018-04-09 at 9.21.19 AM.png" descr="Screen Shot 2018-04-09 at 9.21.19 AM.png">
            <a:extLst>
              <a:ext uri="{FF2B5EF4-FFF2-40B4-BE49-F238E27FC236}">
                <a16:creationId xmlns:a16="http://schemas.microsoft.com/office/drawing/2014/main" id="{DAAB1380-389D-41DA-94DB-D5B77E4FA1DF}"/>
              </a:ext>
            </a:extLst>
          </p:cNvPr>
          <p:cNvPicPr>
            <a:picLocks noChangeAspect="1"/>
          </p:cNvPicPr>
          <p:nvPr/>
        </p:nvPicPr>
        <p:blipFill>
          <a:blip r:embed="rId2">
            <a:extLst/>
          </a:blip>
          <a:stretch>
            <a:fillRect/>
          </a:stretch>
        </p:blipFill>
        <p:spPr>
          <a:xfrm>
            <a:off x="7097342" y="321734"/>
            <a:ext cx="4153867" cy="2785534"/>
          </a:xfrm>
          <a:prstGeom prst="rect">
            <a:avLst/>
          </a:prstGeom>
        </p:spPr>
      </p:pic>
      <p:cxnSp>
        <p:nvCxnSpPr>
          <p:cNvPr id="36" name="Straight Connector 35">
            <a:extLst>
              <a:ext uri="{FF2B5EF4-FFF2-40B4-BE49-F238E27FC236}">
                <a16:creationId xmlns:a16="http://schemas.microsoft.com/office/drawing/2014/main" id="{805E69BC-D844-4AB5-9E35-ED458EE296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9184178" y="1874520"/>
            <a:ext cx="0" cy="310896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312C673-8179-457E-AD2A-D1FAE4CC96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14009" y="4201833"/>
            <a:ext cx="3400425"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5E038424-2F8B-4676-9B98-6D650E4C02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7984" y="3750733"/>
            <a:ext cx="3992582" cy="2794807"/>
          </a:xfrm>
          <a:prstGeom prst="rect">
            <a:avLst/>
          </a:prstGeom>
        </p:spPr>
      </p:pic>
    </p:spTree>
    <p:extLst>
      <p:ext uri="{BB962C8B-B14F-4D97-AF65-F5344CB8AC3E}">
        <p14:creationId xmlns:p14="http://schemas.microsoft.com/office/powerpoint/2010/main" val="275724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0700D48D-C9AA-4000-A912-29A4FEA98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5138" y="394887"/>
            <a:ext cx="5720862" cy="606822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47AFC8-68BB-4F97-85C2-0BBC4C9DA0BC}"/>
              </a:ext>
            </a:extLst>
          </p:cNvPr>
          <p:cNvSpPr>
            <a:spLocks noGrp="1"/>
          </p:cNvSpPr>
          <p:nvPr>
            <p:ph type="title"/>
          </p:nvPr>
        </p:nvSpPr>
        <p:spPr>
          <a:xfrm>
            <a:off x="1018604" y="1053042"/>
            <a:ext cx="4458424" cy="3068357"/>
          </a:xfrm>
        </p:spPr>
        <p:txBody>
          <a:bodyPr vert="horz" lIns="91440" tIns="45720" rIns="91440" bIns="45720" rtlCol="0" anchor="b">
            <a:normAutofit/>
          </a:bodyPr>
          <a:lstStyle/>
          <a:p>
            <a:r>
              <a:rPr lang="en-US">
                <a:solidFill>
                  <a:srgbClr val="FFFFFF"/>
                </a:solidFill>
              </a:rPr>
              <a:t>NOTES:</a:t>
            </a:r>
          </a:p>
        </p:txBody>
      </p:sp>
      <p:sp>
        <p:nvSpPr>
          <p:cNvPr id="3" name="Text Placeholder 2">
            <a:extLst>
              <a:ext uri="{FF2B5EF4-FFF2-40B4-BE49-F238E27FC236}">
                <a16:creationId xmlns:a16="http://schemas.microsoft.com/office/drawing/2014/main" id="{024A5D0B-944C-4EE4-8D88-62E430A641DB}"/>
              </a:ext>
            </a:extLst>
          </p:cNvPr>
          <p:cNvSpPr>
            <a:spLocks noGrp="1"/>
          </p:cNvSpPr>
          <p:nvPr>
            <p:ph type="body" idx="1"/>
          </p:nvPr>
        </p:nvSpPr>
        <p:spPr>
          <a:xfrm>
            <a:off x="1018604" y="4292070"/>
            <a:ext cx="4458424" cy="1512888"/>
          </a:xfrm>
        </p:spPr>
        <p:txBody>
          <a:bodyPr vert="horz" lIns="91440" tIns="45720" rIns="91440" bIns="45720" rtlCol="0">
            <a:normAutofit/>
          </a:bodyPr>
          <a:lstStyle/>
          <a:p>
            <a:r>
              <a:rPr lang="en-US">
                <a:solidFill>
                  <a:srgbClr val="DF8711"/>
                </a:solidFill>
              </a:rPr>
              <a:t>Be consistent in starting the 40-second play clock, ball movement, spotting the ball and being in position for the snap.</a:t>
            </a:r>
          </a:p>
        </p:txBody>
      </p:sp>
      <p:pic>
        <p:nvPicPr>
          <p:cNvPr id="8" name="Screen Shot 2018-04-09 at 9.21.19 AM.png" descr="Screen Shot 2018-04-09 at 9.21.19 AM.png">
            <a:extLst>
              <a:ext uri="{FF2B5EF4-FFF2-40B4-BE49-F238E27FC236}">
                <a16:creationId xmlns:a16="http://schemas.microsoft.com/office/drawing/2014/main" id="{6C6DCABF-C2F4-49E1-AE20-3AF570E25117}"/>
              </a:ext>
            </a:extLst>
          </p:cNvPr>
          <p:cNvPicPr>
            <a:picLocks noChangeAspect="1"/>
          </p:cNvPicPr>
          <p:nvPr/>
        </p:nvPicPr>
        <p:blipFill>
          <a:blip r:embed="rId2">
            <a:extLst/>
          </a:blip>
          <a:stretch>
            <a:fillRect/>
          </a:stretch>
        </p:blipFill>
        <p:spPr>
          <a:xfrm>
            <a:off x="7097342" y="321734"/>
            <a:ext cx="4153867" cy="2785534"/>
          </a:xfrm>
          <a:prstGeom prst="rect">
            <a:avLst/>
          </a:prstGeom>
        </p:spPr>
      </p:pic>
      <p:cxnSp>
        <p:nvCxnSpPr>
          <p:cNvPr id="36" name="Straight Connector 35">
            <a:extLst>
              <a:ext uri="{FF2B5EF4-FFF2-40B4-BE49-F238E27FC236}">
                <a16:creationId xmlns:a16="http://schemas.microsoft.com/office/drawing/2014/main" id="{805E69BC-D844-4AB5-9E35-ED458EE296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9184178" y="1874520"/>
            <a:ext cx="0" cy="310896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312C673-8179-457E-AD2A-D1FAE4CC96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14009" y="4201833"/>
            <a:ext cx="3400425"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063641B1-B81E-4963-9CAB-558E44B53E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7984" y="3750733"/>
            <a:ext cx="3992582" cy="2794807"/>
          </a:xfrm>
          <a:prstGeom prst="rect">
            <a:avLst/>
          </a:prstGeom>
        </p:spPr>
      </p:pic>
    </p:spTree>
    <p:extLst>
      <p:ext uri="{BB962C8B-B14F-4D97-AF65-F5344CB8AC3E}">
        <p14:creationId xmlns:p14="http://schemas.microsoft.com/office/powerpoint/2010/main" val="3958176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8B3FC59-F249-43D6-A4E7-D1FC17DCBE0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1" b="17608"/>
          <a:stretch/>
        </p:blipFill>
        <p:spPr>
          <a:xfrm>
            <a:off x="4818888" y="-479"/>
            <a:ext cx="7373112" cy="4252439"/>
          </a:xfrm>
          <a:prstGeom prst="rect">
            <a:avLst/>
          </a:prstGeom>
        </p:spPr>
      </p:pic>
      <p:pic>
        <p:nvPicPr>
          <p:cNvPr id="8" name="Screen Shot 2018-04-09 at 9.21.19 AM.png" descr="Screen Shot 2018-04-09 at 9.21.19 AM.png">
            <a:extLst>
              <a:ext uri="{FF2B5EF4-FFF2-40B4-BE49-F238E27FC236}">
                <a16:creationId xmlns:a16="http://schemas.microsoft.com/office/drawing/2014/main" id="{1A918607-DF03-4723-946F-6348A946F2F8}"/>
              </a:ext>
            </a:extLst>
          </p:cNvPr>
          <p:cNvPicPr>
            <a:picLocks noChangeAspect="1"/>
          </p:cNvPicPr>
          <p:nvPr/>
        </p:nvPicPr>
        <p:blipFill rotWithShape="1">
          <a:blip r:embed="rId3">
            <a:extLst/>
          </a:blip>
          <a:srcRect t="10879" r="2" b="16535"/>
          <a:stretch/>
        </p:blipFill>
        <p:spPr>
          <a:xfrm>
            <a:off x="6838122" y="4251960"/>
            <a:ext cx="5353878" cy="2606039"/>
          </a:xfrm>
          <a:prstGeom prst="rect">
            <a:avLst/>
          </a:prstGeom>
        </p:spPr>
      </p:pic>
      <p:sp>
        <p:nvSpPr>
          <p:cNvPr id="31" name="Freeform 3">
            <a:extLst>
              <a:ext uri="{FF2B5EF4-FFF2-40B4-BE49-F238E27FC236}">
                <a16:creationId xmlns:a16="http://schemas.microsoft.com/office/drawing/2014/main" id="{66BCEC1B-9617-4EF1-9B03-4BD43D100B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4">
            <a:extLst>
              <a:ext uri="{FF2B5EF4-FFF2-40B4-BE49-F238E27FC236}">
                <a16:creationId xmlns:a16="http://schemas.microsoft.com/office/drawing/2014/main" id="{CCBFD80B-276C-4775-A363-20693A7CF9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47AFC8-68BB-4F97-85C2-0BBC4C9DA0BC}"/>
              </a:ext>
            </a:extLst>
          </p:cNvPr>
          <p:cNvSpPr>
            <a:spLocks noGrp="1"/>
          </p:cNvSpPr>
          <p:nvPr>
            <p:ph type="title"/>
          </p:nvPr>
        </p:nvSpPr>
        <p:spPr>
          <a:xfrm>
            <a:off x="386660" y="640896"/>
            <a:ext cx="4948428" cy="939710"/>
          </a:xfrm>
        </p:spPr>
        <p:txBody>
          <a:bodyPr vert="horz" lIns="91440" tIns="45720" rIns="91440" bIns="45720" rtlCol="0" anchor="t">
            <a:normAutofit/>
          </a:bodyPr>
          <a:lstStyle/>
          <a:p>
            <a:r>
              <a:rPr lang="en-US" sz="5400" kern="1200" dirty="0">
                <a:solidFill>
                  <a:schemeClr val="tx1"/>
                </a:solidFill>
                <a:latin typeface="+mj-lt"/>
                <a:ea typeface="+mj-ea"/>
                <a:cs typeface="+mj-cs"/>
              </a:rPr>
              <a:t>NOTES:</a:t>
            </a:r>
          </a:p>
        </p:txBody>
      </p:sp>
      <p:sp>
        <p:nvSpPr>
          <p:cNvPr id="3" name="Text Placeholder 2">
            <a:extLst>
              <a:ext uri="{FF2B5EF4-FFF2-40B4-BE49-F238E27FC236}">
                <a16:creationId xmlns:a16="http://schemas.microsoft.com/office/drawing/2014/main" id="{024A5D0B-944C-4EE4-8D88-62E430A641DB}"/>
              </a:ext>
            </a:extLst>
          </p:cNvPr>
          <p:cNvSpPr>
            <a:spLocks noGrp="1"/>
          </p:cNvSpPr>
          <p:nvPr>
            <p:ph type="body" idx="1"/>
          </p:nvPr>
        </p:nvSpPr>
        <p:spPr>
          <a:xfrm>
            <a:off x="664512" y="1580606"/>
            <a:ext cx="4167376" cy="3826879"/>
          </a:xfrm>
        </p:spPr>
        <p:txBody>
          <a:bodyPr vert="horz" lIns="91440" tIns="45720" rIns="91440" bIns="45720" rtlCol="0" anchor="b">
            <a:normAutofit fontScale="92500" lnSpcReduction="20000"/>
          </a:bodyPr>
          <a:lstStyle/>
          <a:p>
            <a:r>
              <a:rPr lang="en-US" sz="2800" kern="1200" dirty="0">
                <a:solidFill>
                  <a:schemeClr val="tx1"/>
                </a:solidFill>
                <a:latin typeface="+mn-lt"/>
                <a:ea typeface="+mn-ea"/>
                <a:cs typeface="+mn-cs"/>
              </a:rPr>
              <a:t>It is going to be necessary to have well trained ball personnel. It is recommended that at least 1 ball boy be on each sideline. TWO game balls from each team will be RECOMMENDED for each sideline. Ball boys should be easily identifiable with vests, t-shirts, etc. that contrast with the team uniforms on their sideline.</a:t>
            </a:r>
          </a:p>
        </p:txBody>
      </p:sp>
    </p:spTree>
    <p:extLst>
      <p:ext uri="{BB962C8B-B14F-4D97-AF65-F5344CB8AC3E}">
        <p14:creationId xmlns:p14="http://schemas.microsoft.com/office/powerpoint/2010/main" val="305442407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69205-F56F-427E-B623-567CAC230539}"/>
              </a:ext>
            </a:extLst>
          </p:cNvPr>
          <p:cNvSpPr>
            <a:spLocks noGrp="1"/>
          </p:cNvSpPr>
          <p:nvPr>
            <p:ph type="title"/>
          </p:nvPr>
        </p:nvSpPr>
        <p:spPr>
          <a:xfrm>
            <a:off x="968377" y="965200"/>
            <a:ext cx="4474140" cy="3175373"/>
          </a:xfrm>
        </p:spPr>
        <p:txBody>
          <a:bodyPr vert="horz" lIns="91440" tIns="45720" rIns="91440" bIns="45720" rtlCol="0" anchor="b">
            <a:normAutofit/>
          </a:bodyPr>
          <a:lstStyle/>
          <a:p>
            <a:br>
              <a:rPr lang="en-US" dirty="0"/>
            </a:br>
            <a:r>
              <a:rPr lang="en-US" b="1" dirty="0"/>
              <a:t>40 Second Play clock </a:t>
            </a:r>
            <a:endParaRPr lang="en-US" dirty="0"/>
          </a:p>
        </p:txBody>
      </p:sp>
      <p:sp>
        <p:nvSpPr>
          <p:cNvPr id="3" name="Text Placeholder 2">
            <a:extLst>
              <a:ext uri="{FF2B5EF4-FFF2-40B4-BE49-F238E27FC236}">
                <a16:creationId xmlns:a16="http://schemas.microsoft.com/office/drawing/2014/main" id="{F22AF830-A37B-45C5-9089-9D7C2E56CF0A}"/>
              </a:ext>
            </a:extLst>
          </p:cNvPr>
          <p:cNvSpPr>
            <a:spLocks noGrp="1"/>
          </p:cNvSpPr>
          <p:nvPr>
            <p:ph type="body" idx="1"/>
          </p:nvPr>
        </p:nvSpPr>
        <p:spPr>
          <a:xfrm>
            <a:off x="968377" y="4301440"/>
            <a:ext cx="4474140" cy="1253380"/>
          </a:xfrm>
        </p:spPr>
        <p:txBody>
          <a:bodyPr vert="horz" lIns="91440" tIns="45720" rIns="91440" bIns="45720" rtlCol="0">
            <a:normAutofit/>
          </a:bodyPr>
          <a:lstStyle/>
          <a:p>
            <a:endParaRPr lang="en-US">
              <a:solidFill>
                <a:schemeClr val="tx1"/>
              </a:solidFill>
            </a:endParaRPr>
          </a:p>
        </p:txBody>
      </p:sp>
      <p:sp>
        <p:nvSpPr>
          <p:cNvPr id="45" name="Rectangle 44">
            <a:extLst>
              <a:ext uri="{FF2B5EF4-FFF2-40B4-BE49-F238E27FC236}">
                <a16:creationId xmlns:a16="http://schemas.microsoft.com/office/drawing/2014/main" id="{C18DD249-7BAF-43E4-96D2-897DF8277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99584" y="0"/>
            <a:ext cx="6192415"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Rectangle 46">
            <a:extLst>
              <a:ext uri="{FF2B5EF4-FFF2-40B4-BE49-F238E27FC236}">
                <a16:creationId xmlns:a16="http://schemas.microsoft.com/office/drawing/2014/main" id="{93709A93-4FBF-496D-9228-3D3DBCF50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5999" y="0"/>
            <a:ext cx="6095906" cy="33832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6CDAFA9E-4A9C-4C33-9353-1B40459E66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0908" y="626610"/>
            <a:ext cx="5446183" cy="2130062"/>
          </a:xfrm>
          <a:prstGeom prst="rect">
            <a:avLst/>
          </a:prstGeom>
        </p:spPr>
      </p:pic>
      <p:sp>
        <p:nvSpPr>
          <p:cNvPr id="49" name="Rectangle 48">
            <a:extLst>
              <a:ext uri="{FF2B5EF4-FFF2-40B4-BE49-F238E27FC236}">
                <a16:creationId xmlns:a16="http://schemas.microsoft.com/office/drawing/2014/main" id="{AC6F8F5A-EAFE-459F-8F54-9D86D539F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0991" y="3474720"/>
            <a:ext cx="3007289" cy="33832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94B89F14-268E-4399-9FC0-0860AA0B70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20908" y="4248890"/>
            <a:ext cx="2364317" cy="1655021"/>
          </a:xfrm>
          <a:prstGeom prst="rect">
            <a:avLst/>
          </a:prstGeom>
        </p:spPr>
      </p:pic>
      <p:sp>
        <p:nvSpPr>
          <p:cNvPr id="51" name="Rectangle 50">
            <a:extLst>
              <a:ext uri="{FF2B5EF4-FFF2-40B4-BE49-F238E27FC236}">
                <a16:creationId xmlns:a16="http://schemas.microsoft.com/office/drawing/2014/main" id="{C3FD65E3-4E8F-40F8-B00F-C3CA65D8A3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4711" y="3474720"/>
            <a:ext cx="3007289" cy="33832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Rectangle 52">
            <a:extLst>
              <a:ext uri="{FF2B5EF4-FFF2-40B4-BE49-F238E27FC236}">
                <a16:creationId xmlns:a16="http://schemas.microsoft.com/office/drawing/2014/main" id="{5DFA2231-FFDF-4250-983C-D460855A3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4616" y="3474720"/>
            <a:ext cx="3007289" cy="33832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Screen Shot 2018-04-09 at 9.21.19 AM.png" descr="Screen Shot 2018-04-09 at 9.21.19 AM.png">
            <a:extLst>
              <a:ext uri="{FF2B5EF4-FFF2-40B4-BE49-F238E27FC236}">
                <a16:creationId xmlns:a16="http://schemas.microsoft.com/office/drawing/2014/main" id="{3BC6E4B7-8F23-4E29-AF54-244F384F8317}"/>
              </a:ext>
            </a:extLst>
          </p:cNvPr>
          <p:cNvPicPr>
            <a:picLocks noChangeAspect="1"/>
          </p:cNvPicPr>
          <p:nvPr/>
        </p:nvPicPr>
        <p:blipFill>
          <a:blip r:embed="rId4">
            <a:extLst/>
          </a:blip>
          <a:stretch>
            <a:fillRect/>
          </a:stretch>
        </p:blipFill>
        <p:spPr>
          <a:xfrm>
            <a:off x="9514533" y="4283660"/>
            <a:ext cx="2364317" cy="1585482"/>
          </a:xfrm>
          <a:prstGeom prst="rect">
            <a:avLst/>
          </a:prstGeom>
        </p:spPr>
      </p:pic>
    </p:spTree>
    <p:extLst>
      <p:ext uri="{BB962C8B-B14F-4D97-AF65-F5344CB8AC3E}">
        <p14:creationId xmlns:p14="http://schemas.microsoft.com/office/powerpoint/2010/main" val="1888561673"/>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53EA097-EA99-455A-97D5-2199A0ED4CF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1" b="17608"/>
          <a:stretch/>
        </p:blipFill>
        <p:spPr>
          <a:xfrm>
            <a:off x="4818888" y="-479"/>
            <a:ext cx="7373112" cy="4252439"/>
          </a:xfrm>
          <a:prstGeom prst="rect">
            <a:avLst/>
          </a:prstGeom>
        </p:spPr>
      </p:pic>
      <p:pic>
        <p:nvPicPr>
          <p:cNvPr id="8" name="Screen Shot 2018-04-09 at 9.21.19 AM.png" descr="Screen Shot 2018-04-09 at 9.21.19 AM.png">
            <a:extLst>
              <a:ext uri="{FF2B5EF4-FFF2-40B4-BE49-F238E27FC236}">
                <a16:creationId xmlns:a16="http://schemas.microsoft.com/office/drawing/2014/main" id="{53B5F90E-FBE0-491C-B681-DD466E2DC026}"/>
              </a:ext>
            </a:extLst>
          </p:cNvPr>
          <p:cNvPicPr>
            <a:picLocks noChangeAspect="1"/>
          </p:cNvPicPr>
          <p:nvPr/>
        </p:nvPicPr>
        <p:blipFill rotWithShape="1">
          <a:blip r:embed="rId3">
            <a:extLst/>
          </a:blip>
          <a:srcRect t="10879" r="2" b="16535"/>
          <a:stretch/>
        </p:blipFill>
        <p:spPr>
          <a:xfrm>
            <a:off x="6838122" y="4251960"/>
            <a:ext cx="5353878" cy="2606039"/>
          </a:xfrm>
          <a:prstGeom prst="rect">
            <a:avLst/>
          </a:prstGeom>
        </p:spPr>
      </p:pic>
      <p:sp>
        <p:nvSpPr>
          <p:cNvPr id="34" name="Freeform 3">
            <a:extLst>
              <a:ext uri="{FF2B5EF4-FFF2-40B4-BE49-F238E27FC236}">
                <a16:creationId xmlns:a16="http://schemas.microsoft.com/office/drawing/2014/main" id="{66BCEC1B-9617-4EF1-9B03-4BD43D100B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4">
            <a:extLst>
              <a:ext uri="{FF2B5EF4-FFF2-40B4-BE49-F238E27FC236}">
                <a16:creationId xmlns:a16="http://schemas.microsoft.com/office/drawing/2014/main" id="{CCBFD80B-276C-4775-A363-20693A7CF9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79"/>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47AFC8-68BB-4F97-85C2-0BBC4C9DA0BC}"/>
              </a:ext>
            </a:extLst>
          </p:cNvPr>
          <p:cNvSpPr>
            <a:spLocks noGrp="1"/>
          </p:cNvSpPr>
          <p:nvPr>
            <p:ph type="title"/>
          </p:nvPr>
        </p:nvSpPr>
        <p:spPr>
          <a:xfrm>
            <a:off x="412787" y="523330"/>
            <a:ext cx="4948428" cy="966631"/>
          </a:xfrm>
        </p:spPr>
        <p:txBody>
          <a:bodyPr vert="horz" lIns="91440" tIns="45720" rIns="91440" bIns="45720" rtlCol="0" anchor="t">
            <a:normAutofit/>
          </a:bodyPr>
          <a:lstStyle/>
          <a:p>
            <a:r>
              <a:rPr lang="en-US" sz="5400" kern="1200" dirty="0">
                <a:solidFill>
                  <a:schemeClr val="tx1"/>
                </a:solidFill>
                <a:latin typeface="+mj-lt"/>
                <a:ea typeface="+mj-ea"/>
                <a:cs typeface="+mj-cs"/>
              </a:rPr>
              <a:t>NOTES:</a:t>
            </a:r>
          </a:p>
        </p:txBody>
      </p:sp>
      <p:sp>
        <p:nvSpPr>
          <p:cNvPr id="3" name="Text Placeholder 2">
            <a:extLst>
              <a:ext uri="{FF2B5EF4-FFF2-40B4-BE49-F238E27FC236}">
                <a16:creationId xmlns:a16="http://schemas.microsoft.com/office/drawing/2014/main" id="{024A5D0B-944C-4EE4-8D88-62E430A641DB}"/>
              </a:ext>
            </a:extLst>
          </p:cNvPr>
          <p:cNvSpPr>
            <a:spLocks noGrp="1"/>
          </p:cNvSpPr>
          <p:nvPr>
            <p:ph type="body" idx="1"/>
          </p:nvPr>
        </p:nvSpPr>
        <p:spPr>
          <a:xfrm>
            <a:off x="566974" y="1698172"/>
            <a:ext cx="4167376" cy="3553354"/>
          </a:xfrm>
        </p:spPr>
        <p:txBody>
          <a:bodyPr vert="horz" lIns="91440" tIns="45720" rIns="91440" bIns="45720" rtlCol="0" anchor="b">
            <a:normAutofit fontScale="92500" lnSpcReduction="20000"/>
          </a:bodyPr>
          <a:lstStyle/>
          <a:p>
            <a:r>
              <a:rPr lang="en-US" kern="1200" dirty="0">
                <a:solidFill>
                  <a:schemeClr val="tx1"/>
                </a:solidFill>
                <a:latin typeface="+mn-lt"/>
                <a:ea typeface="+mn-ea"/>
                <a:cs typeface="+mn-cs"/>
              </a:rPr>
              <a:t>Once the linesman signals for the “box” person to move they must hustle (RUN) to the next spot because once the ball is placed, the ball can be snapped because the 40 second clock will be running. The chain crew is an extension of the officiating crew. Sideline rules will apply to the chain crew as well. Team personnel must avoid interfering with the chain crew and its operations. </a:t>
            </a:r>
          </a:p>
          <a:p>
            <a:endParaRPr lang="en-US" sz="1100" kern="1200" dirty="0">
              <a:solidFill>
                <a:schemeClr val="tx1"/>
              </a:solidFill>
              <a:latin typeface="+mn-lt"/>
              <a:ea typeface="+mn-ea"/>
              <a:cs typeface="+mn-cs"/>
            </a:endParaRPr>
          </a:p>
        </p:txBody>
      </p:sp>
    </p:spTree>
    <p:extLst>
      <p:ext uri="{BB962C8B-B14F-4D97-AF65-F5344CB8AC3E}">
        <p14:creationId xmlns:p14="http://schemas.microsoft.com/office/powerpoint/2010/main" val="2714773770"/>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0700D48D-C9AA-4000-A912-29A4FEA98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5138" y="394887"/>
            <a:ext cx="5720862" cy="606822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47AFC8-68BB-4F97-85C2-0BBC4C9DA0BC}"/>
              </a:ext>
            </a:extLst>
          </p:cNvPr>
          <p:cNvSpPr>
            <a:spLocks noGrp="1"/>
          </p:cNvSpPr>
          <p:nvPr>
            <p:ph type="title"/>
          </p:nvPr>
        </p:nvSpPr>
        <p:spPr>
          <a:xfrm>
            <a:off x="1018604" y="1053042"/>
            <a:ext cx="4458424" cy="3068357"/>
          </a:xfrm>
        </p:spPr>
        <p:txBody>
          <a:bodyPr vert="horz" lIns="91440" tIns="45720" rIns="91440" bIns="45720" rtlCol="0" anchor="b">
            <a:normAutofit/>
          </a:bodyPr>
          <a:lstStyle/>
          <a:p>
            <a:r>
              <a:rPr lang="en-US">
                <a:solidFill>
                  <a:srgbClr val="FFFFFF"/>
                </a:solidFill>
              </a:rPr>
              <a:t>NOTES:</a:t>
            </a:r>
          </a:p>
        </p:txBody>
      </p:sp>
      <p:sp>
        <p:nvSpPr>
          <p:cNvPr id="3" name="Text Placeholder 2">
            <a:extLst>
              <a:ext uri="{FF2B5EF4-FFF2-40B4-BE49-F238E27FC236}">
                <a16:creationId xmlns:a16="http://schemas.microsoft.com/office/drawing/2014/main" id="{024A5D0B-944C-4EE4-8D88-62E430A641DB}"/>
              </a:ext>
            </a:extLst>
          </p:cNvPr>
          <p:cNvSpPr>
            <a:spLocks noGrp="1"/>
          </p:cNvSpPr>
          <p:nvPr>
            <p:ph type="body" idx="1"/>
          </p:nvPr>
        </p:nvSpPr>
        <p:spPr>
          <a:xfrm>
            <a:off x="1018604" y="4292070"/>
            <a:ext cx="4458424" cy="1512888"/>
          </a:xfrm>
        </p:spPr>
        <p:txBody>
          <a:bodyPr vert="horz" lIns="91440" tIns="45720" rIns="91440" bIns="45720" rtlCol="0">
            <a:normAutofit/>
          </a:bodyPr>
          <a:lstStyle/>
          <a:p>
            <a:r>
              <a:rPr lang="en-US" sz="2000">
                <a:solidFill>
                  <a:srgbClr val="DF8711"/>
                </a:solidFill>
              </a:rPr>
              <a:t>The umpire will stand over the ball until the box is set following Team A reaching the line to gain. Once the box is set, the umpire will step away from the ball and the ball may be snapped.</a:t>
            </a:r>
          </a:p>
        </p:txBody>
      </p:sp>
      <p:pic>
        <p:nvPicPr>
          <p:cNvPr id="8" name="Screen Shot 2018-04-09 at 9.21.19 AM.png" descr="Screen Shot 2018-04-09 at 9.21.19 AM.png">
            <a:extLst>
              <a:ext uri="{FF2B5EF4-FFF2-40B4-BE49-F238E27FC236}">
                <a16:creationId xmlns:a16="http://schemas.microsoft.com/office/drawing/2014/main" id="{73E73EB4-C539-4F16-B9CC-42E224F8A81B}"/>
              </a:ext>
            </a:extLst>
          </p:cNvPr>
          <p:cNvPicPr>
            <a:picLocks noChangeAspect="1"/>
          </p:cNvPicPr>
          <p:nvPr/>
        </p:nvPicPr>
        <p:blipFill>
          <a:blip r:embed="rId2">
            <a:extLst/>
          </a:blip>
          <a:stretch>
            <a:fillRect/>
          </a:stretch>
        </p:blipFill>
        <p:spPr>
          <a:xfrm>
            <a:off x="7097342" y="321734"/>
            <a:ext cx="4153867" cy="2785534"/>
          </a:xfrm>
          <a:prstGeom prst="rect">
            <a:avLst/>
          </a:prstGeom>
        </p:spPr>
      </p:pic>
      <p:cxnSp>
        <p:nvCxnSpPr>
          <p:cNvPr id="36" name="Straight Connector 35">
            <a:extLst>
              <a:ext uri="{FF2B5EF4-FFF2-40B4-BE49-F238E27FC236}">
                <a16:creationId xmlns:a16="http://schemas.microsoft.com/office/drawing/2014/main" id="{805E69BC-D844-4AB5-9E35-ED458EE296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9184178" y="1874520"/>
            <a:ext cx="0" cy="310896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312C673-8179-457E-AD2A-D1FAE4CC96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14009" y="4201833"/>
            <a:ext cx="3400425"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47D2C3D9-6BC6-4260-8A06-FAE49ED63C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7984" y="3750733"/>
            <a:ext cx="3992582" cy="2794807"/>
          </a:xfrm>
          <a:prstGeom prst="rect">
            <a:avLst/>
          </a:prstGeom>
        </p:spPr>
      </p:pic>
    </p:spTree>
    <p:extLst>
      <p:ext uri="{BB962C8B-B14F-4D97-AF65-F5344CB8AC3E}">
        <p14:creationId xmlns:p14="http://schemas.microsoft.com/office/powerpoint/2010/main" val="2713172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0700D48D-C9AA-4000-A912-29A4FEA98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5138" y="394887"/>
            <a:ext cx="5720862" cy="606822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47AFC8-68BB-4F97-85C2-0BBC4C9DA0BC}"/>
              </a:ext>
            </a:extLst>
          </p:cNvPr>
          <p:cNvSpPr>
            <a:spLocks noGrp="1"/>
          </p:cNvSpPr>
          <p:nvPr>
            <p:ph type="title"/>
          </p:nvPr>
        </p:nvSpPr>
        <p:spPr>
          <a:xfrm>
            <a:off x="1018604" y="1053042"/>
            <a:ext cx="4458424" cy="3068357"/>
          </a:xfrm>
        </p:spPr>
        <p:txBody>
          <a:bodyPr vert="horz" lIns="91440" tIns="45720" rIns="91440" bIns="45720" rtlCol="0" anchor="b">
            <a:normAutofit/>
          </a:bodyPr>
          <a:lstStyle/>
          <a:p>
            <a:r>
              <a:rPr lang="en-US" dirty="0">
                <a:solidFill>
                  <a:srgbClr val="FFFFFF"/>
                </a:solidFill>
              </a:rPr>
              <a:t>Video:</a:t>
            </a:r>
          </a:p>
        </p:txBody>
      </p:sp>
      <p:sp>
        <p:nvSpPr>
          <p:cNvPr id="3" name="Text Placeholder 2">
            <a:extLst>
              <a:ext uri="{FF2B5EF4-FFF2-40B4-BE49-F238E27FC236}">
                <a16:creationId xmlns:a16="http://schemas.microsoft.com/office/drawing/2014/main" id="{024A5D0B-944C-4EE4-8D88-62E430A641DB}"/>
              </a:ext>
            </a:extLst>
          </p:cNvPr>
          <p:cNvSpPr>
            <a:spLocks noGrp="1"/>
          </p:cNvSpPr>
          <p:nvPr>
            <p:ph type="body" idx="1"/>
          </p:nvPr>
        </p:nvSpPr>
        <p:spPr>
          <a:xfrm>
            <a:off x="1018604" y="4292070"/>
            <a:ext cx="4458424" cy="1512888"/>
          </a:xfrm>
        </p:spPr>
        <p:txBody>
          <a:bodyPr vert="horz" lIns="91440" tIns="45720" rIns="91440" bIns="45720" rtlCol="0">
            <a:normAutofit/>
          </a:bodyPr>
          <a:lstStyle/>
          <a:p>
            <a:r>
              <a:rPr lang="en-US" dirty="0">
                <a:solidFill>
                  <a:schemeClr val="bg1"/>
                </a:solidFill>
              </a:rPr>
              <a:t>TRAINING VIDEO LINK:</a:t>
            </a:r>
          </a:p>
          <a:p>
            <a:r>
              <a:rPr lang="en-US" b="1" u="sng" dirty="0">
                <a:hlinkClick r:id="rId2"/>
              </a:rPr>
              <a:t>40 Second play clock training video</a:t>
            </a:r>
            <a:endParaRPr lang="en-US" b="1" dirty="0"/>
          </a:p>
          <a:p>
            <a:endParaRPr lang="en-US" sz="2000" dirty="0">
              <a:solidFill>
                <a:srgbClr val="DF8711"/>
              </a:solidFill>
            </a:endParaRPr>
          </a:p>
        </p:txBody>
      </p:sp>
      <p:pic>
        <p:nvPicPr>
          <p:cNvPr id="8" name="Screen Shot 2018-04-09 at 9.21.19 AM.png" descr="Screen Shot 2018-04-09 at 9.21.19 AM.png">
            <a:extLst>
              <a:ext uri="{FF2B5EF4-FFF2-40B4-BE49-F238E27FC236}">
                <a16:creationId xmlns:a16="http://schemas.microsoft.com/office/drawing/2014/main" id="{73E73EB4-C539-4F16-B9CC-42E224F8A81B}"/>
              </a:ext>
            </a:extLst>
          </p:cNvPr>
          <p:cNvPicPr>
            <a:picLocks noChangeAspect="1"/>
          </p:cNvPicPr>
          <p:nvPr/>
        </p:nvPicPr>
        <p:blipFill>
          <a:blip r:embed="rId3">
            <a:extLst/>
          </a:blip>
          <a:stretch>
            <a:fillRect/>
          </a:stretch>
        </p:blipFill>
        <p:spPr>
          <a:xfrm>
            <a:off x="7097342" y="321734"/>
            <a:ext cx="4153867" cy="2785534"/>
          </a:xfrm>
          <a:prstGeom prst="rect">
            <a:avLst/>
          </a:prstGeom>
        </p:spPr>
      </p:pic>
      <p:cxnSp>
        <p:nvCxnSpPr>
          <p:cNvPr id="36" name="Straight Connector 35">
            <a:extLst>
              <a:ext uri="{FF2B5EF4-FFF2-40B4-BE49-F238E27FC236}">
                <a16:creationId xmlns:a16="http://schemas.microsoft.com/office/drawing/2014/main" id="{805E69BC-D844-4AB5-9E35-ED458EE296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9184178" y="1874520"/>
            <a:ext cx="0" cy="310896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312C673-8179-457E-AD2A-D1FAE4CC96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14009" y="4201833"/>
            <a:ext cx="3400425"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47D2C3D9-6BC6-4260-8A06-FAE49ED63C0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77984" y="3750733"/>
            <a:ext cx="3992582" cy="2794807"/>
          </a:xfrm>
          <a:prstGeom prst="rect">
            <a:avLst/>
          </a:prstGeom>
        </p:spPr>
      </p:pic>
    </p:spTree>
    <p:extLst>
      <p:ext uri="{BB962C8B-B14F-4D97-AF65-F5344CB8AC3E}">
        <p14:creationId xmlns:p14="http://schemas.microsoft.com/office/powerpoint/2010/main" val="584120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C5864D-EDDA-4DBE-A4C0-5BFCC188C810}"/>
              </a:ext>
            </a:extLst>
          </p:cNvPr>
          <p:cNvSpPr>
            <a:spLocks noGrp="1"/>
          </p:cNvSpPr>
          <p:nvPr>
            <p:ph type="ctrTitle"/>
          </p:nvPr>
        </p:nvSpPr>
        <p:spPr>
          <a:xfrm>
            <a:off x="527538" y="4756638"/>
            <a:ext cx="11139854" cy="930447"/>
          </a:xfrm>
        </p:spPr>
        <p:txBody>
          <a:bodyPr>
            <a:normAutofit/>
          </a:bodyPr>
          <a:lstStyle/>
          <a:p>
            <a:r>
              <a:rPr lang="en-US" sz="5400" dirty="0">
                <a:solidFill>
                  <a:srgbClr val="FFFFFF"/>
                </a:solidFill>
              </a:rPr>
              <a:t>Questions</a:t>
            </a:r>
          </a:p>
        </p:txBody>
      </p:sp>
      <p:pic>
        <p:nvPicPr>
          <p:cNvPr id="9" name="Picture 8">
            <a:extLst>
              <a:ext uri="{FF2B5EF4-FFF2-40B4-BE49-F238E27FC236}">
                <a16:creationId xmlns:a16="http://schemas.microsoft.com/office/drawing/2014/main" id="{DA368CFA-A91F-4A46-8A32-6279D76FD13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040" y="396979"/>
            <a:ext cx="5455917" cy="3819141"/>
          </a:xfrm>
          <a:prstGeom prst="rect">
            <a:avLst/>
          </a:prstGeom>
        </p:spPr>
      </p:pic>
      <p:pic>
        <p:nvPicPr>
          <p:cNvPr id="8" name="Screen Shot 2018-04-09 at 9.21.19 AM.png" descr="Screen Shot 2018-04-09 at 9.21.19 AM.png">
            <a:extLst>
              <a:ext uri="{FF2B5EF4-FFF2-40B4-BE49-F238E27FC236}">
                <a16:creationId xmlns:a16="http://schemas.microsoft.com/office/drawing/2014/main" id="{F2F4E15D-AD5D-4F58-9DCB-C0A4F5421389}"/>
              </a:ext>
            </a:extLst>
          </p:cNvPr>
          <p:cNvPicPr>
            <a:picLocks noChangeAspect="1"/>
          </p:cNvPicPr>
          <p:nvPr/>
        </p:nvPicPr>
        <p:blipFill>
          <a:blip r:embed="rId3">
            <a:extLst/>
          </a:blip>
          <a:stretch>
            <a:fillRect/>
          </a:stretch>
        </p:blipFill>
        <p:spPr>
          <a:xfrm>
            <a:off x="6416043" y="477213"/>
            <a:ext cx="5455917" cy="3658672"/>
          </a:xfrm>
          <a:prstGeom prst="rect">
            <a:avLst/>
          </a:prstGeom>
        </p:spPr>
      </p:pic>
      <p:cxnSp>
        <p:nvCxnSpPr>
          <p:cNvPr id="37" name="Straight Connector 36">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78612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0700D48D-C9AA-4000-A912-29A4FEA98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5138" y="394887"/>
            <a:ext cx="5720862" cy="606822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1C5864D-EDDA-4DBE-A4C0-5BFCC188C810}"/>
              </a:ext>
            </a:extLst>
          </p:cNvPr>
          <p:cNvSpPr>
            <a:spLocks noGrp="1"/>
          </p:cNvSpPr>
          <p:nvPr>
            <p:ph type="ctrTitle"/>
          </p:nvPr>
        </p:nvSpPr>
        <p:spPr>
          <a:xfrm>
            <a:off x="1018604" y="1053042"/>
            <a:ext cx="4458424" cy="3068357"/>
          </a:xfrm>
        </p:spPr>
        <p:txBody>
          <a:bodyPr>
            <a:normAutofit/>
          </a:bodyPr>
          <a:lstStyle/>
          <a:p>
            <a:pPr algn="l"/>
            <a:r>
              <a:rPr lang="en-US" sz="2400">
                <a:solidFill>
                  <a:srgbClr val="FFFFFF"/>
                </a:solidFill>
              </a:rPr>
              <a:t>NEXT MEETING:</a:t>
            </a:r>
            <a:br>
              <a:rPr lang="en-US" sz="2400">
                <a:solidFill>
                  <a:srgbClr val="FFFFFF"/>
                </a:solidFill>
              </a:rPr>
            </a:br>
            <a:br>
              <a:rPr lang="en-US" sz="2400">
                <a:solidFill>
                  <a:srgbClr val="FFFFFF"/>
                </a:solidFill>
              </a:rPr>
            </a:br>
            <a:r>
              <a:rPr lang="en-US" sz="2400">
                <a:solidFill>
                  <a:srgbClr val="FFFFFF"/>
                </a:solidFill>
              </a:rPr>
              <a:t>Monday, May 6</a:t>
            </a:r>
            <a:r>
              <a:rPr lang="en-US" sz="2400" baseline="30000">
                <a:solidFill>
                  <a:srgbClr val="FFFFFF"/>
                </a:solidFill>
              </a:rPr>
              <a:t>th</a:t>
            </a:r>
            <a:br>
              <a:rPr lang="en-US" sz="2400" baseline="30000">
                <a:solidFill>
                  <a:srgbClr val="FFFFFF"/>
                </a:solidFill>
              </a:rPr>
            </a:br>
            <a:br>
              <a:rPr lang="en-US" sz="2400">
                <a:solidFill>
                  <a:srgbClr val="FFFFFF"/>
                </a:solidFill>
              </a:rPr>
            </a:br>
            <a:r>
              <a:rPr lang="en-US" sz="2400">
                <a:solidFill>
                  <a:srgbClr val="FFFFFF"/>
                </a:solidFill>
              </a:rPr>
              <a:t>7pm @ Clearwater High School</a:t>
            </a:r>
            <a:br>
              <a:rPr lang="en-US" sz="2400">
                <a:solidFill>
                  <a:srgbClr val="FFFFFF"/>
                </a:solidFill>
              </a:rPr>
            </a:br>
            <a:br>
              <a:rPr lang="en-US" sz="2400">
                <a:solidFill>
                  <a:srgbClr val="FFFFFF"/>
                </a:solidFill>
              </a:rPr>
            </a:br>
            <a:endParaRPr lang="en-US" sz="2400">
              <a:solidFill>
                <a:srgbClr val="FFFFFF"/>
              </a:solidFill>
            </a:endParaRPr>
          </a:p>
        </p:txBody>
      </p:sp>
      <p:pic>
        <p:nvPicPr>
          <p:cNvPr id="10" name="Screen Shot 2018-04-09 at 9.21.19 AM.png" descr="Screen Shot 2018-04-09 at 9.21.19 AM.png">
            <a:extLst>
              <a:ext uri="{FF2B5EF4-FFF2-40B4-BE49-F238E27FC236}">
                <a16:creationId xmlns:a16="http://schemas.microsoft.com/office/drawing/2014/main" id="{254CC134-565D-4DA4-B495-3C663C1D9690}"/>
              </a:ext>
            </a:extLst>
          </p:cNvPr>
          <p:cNvPicPr>
            <a:picLocks noChangeAspect="1"/>
          </p:cNvPicPr>
          <p:nvPr/>
        </p:nvPicPr>
        <p:blipFill>
          <a:blip r:embed="rId2">
            <a:extLst/>
          </a:blip>
          <a:stretch>
            <a:fillRect/>
          </a:stretch>
        </p:blipFill>
        <p:spPr>
          <a:xfrm>
            <a:off x="7097342" y="321734"/>
            <a:ext cx="4153867" cy="2785534"/>
          </a:xfrm>
          <a:prstGeom prst="rect">
            <a:avLst/>
          </a:prstGeom>
        </p:spPr>
      </p:pic>
      <p:cxnSp>
        <p:nvCxnSpPr>
          <p:cNvPr id="35" name="Straight Connector 34">
            <a:extLst>
              <a:ext uri="{FF2B5EF4-FFF2-40B4-BE49-F238E27FC236}">
                <a16:creationId xmlns:a16="http://schemas.microsoft.com/office/drawing/2014/main" id="{805E69BC-D844-4AB5-9E35-ED458EE296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9184178" y="1874520"/>
            <a:ext cx="0" cy="310896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312C673-8179-457E-AD2A-D1FAE4CC96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14009" y="4201833"/>
            <a:ext cx="3400425"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AD384F87-36C7-4A1A-84D5-710FA27FC1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7984" y="3750733"/>
            <a:ext cx="3992582" cy="2794807"/>
          </a:xfrm>
          <a:prstGeom prst="rect">
            <a:avLst/>
          </a:prstGeom>
        </p:spPr>
      </p:pic>
    </p:spTree>
    <p:extLst>
      <p:ext uri="{BB962C8B-B14F-4D97-AF65-F5344CB8AC3E}">
        <p14:creationId xmlns:p14="http://schemas.microsoft.com/office/powerpoint/2010/main" val="3851049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9">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069205-F56F-427E-B623-567CAC230539}"/>
              </a:ext>
            </a:extLst>
          </p:cNvPr>
          <p:cNvSpPr>
            <a:spLocks noGrp="1"/>
          </p:cNvSpPr>
          <p:nvPr>
            <p:ph type="title"/>
          </p:nvPr>
        </p:nvSpPr>
        <p:spPr>
          <a:xfrm>
            <a:off x="6746627" y="316106"/>
            <a:ext cx="4645250" cy="1548789"/>
          </a:xfrm>
        </p:spPr>
        <p:txBody>
          <a:bodyPr vert="horz" lIns="91440" tIns="45720" rIns="91440" bIns="45720" rtlCol="0" anchor="b">
            <a:normAutofit fontScale="90000"/>
          </a:bodyPr>
          <a:lstStyle/>
          <a:p>
            <a:pPr algn="ctr"/>
            <a:br>
              <a:rPr lang="en-US" kern="1200" dirty="0">
                <a:solidFill>
                  <a:schemeClr val="bg1"/>
                </a:solidFill>
                <a:latin typeface="+mj-lt"/>
                <a:ea typeface="+mj-ea"/>
                <a:cs typeface="+mj-cs"/>
              </a:rPr>
            </a:br>
            <a:r>
              <a:rPr lang="en-US" kern="1200" dirty="0">
                <a:solidFill>
                  <a:schemeClr val="bg1"/>
                </a:solidFill>
                <a:latin typeface="+mj-lt"/>
                <a:ea typeface="+mj-ea"/>
                <a:cs typeface="+mj-cs"/>
              </a:rPr>
              <a:t> </a:t>
            </a:r>
            <a:r>
              <a:rPr lang="en-US" sz="4400" kern="1200" dirty="0">
                <a:solidFill>
                  <a:schemeClr val="bg1"/>
                </a:solidFill>
                <a:latin typeface="+mj-lt"/>
                <a:ea typeface="+mj-ea"/>
                <a:cs typeface="+mj-cs"/>
              </a:rPr>
              <a:t>40 Second Play clock </a:t>
            </a:r>
            <a:endParaRPr lang="en-US" kern="1200" dirty="0">
              <a:solidFill>
                <a:schemeClr val="bg1"/>
              </a:solidFill>
              <a:latin typeface="+mj-lt"/>
              <a:ea typeface="+mj-ea"/>
              <a:cs typeface="+mj-cs"/>
            </a:endParaRPr>
          </a:p>
        </p:txBody>
      </p:sp>
      <p:sp>
        <p:nvSpPr>
          <p:cNvPr id="3" name="Text Placeholder 2">
            <a:extLst>
              <a:ext uri="{FF2B5EF4-FFF2-40B4-BE49-F238E27FC236}">
                <a16:creationId xmlns:a16="http://schemas.microsoft.com/office/drawing/2014/main" id="{F22AF830-A37B-45C5-9089-9D7C2E56CF0A}"/>
              </a:ext>
            </a:extLst>
          </p:cNvPr>
          <p:cNvSpPr>
            <a:spLocks noGrp="1"/>
          </p:cNvSpPr>
          <p:nvPr>
            <p:ph type="body" idx="1"/>
          </p:nvPr>
        </p:nvSpPr>
        <p:spPr>
          <a:xfrm>
            <a:off x="6746627" y="2370221"/>
            <a:ext cx="4645250" cy="3528535"/>
          </a:xfrm>
        </p:spPr>
        <p:txBody>
          <a:bodyPr vert="horz" lIns="91440" tIns="45720" rIns="91440" bIns="45720" rtlCol="0" anchor="t">
            <a:normAutofit/>
          </a:bodyPr>
          <a:lstStyle/>
          <a:p>
            <a:r>
              <a:rPr lang="en-US" kern="1200" dirty="0">
                <a:solidFill>
                  <a:schemeClr val="bg1"/>
                </a:solidFill>
                <a:latin typeface="+mn-lt"/>
                <a:ea typeface="+mn-ea"/>
                <a:cs typeface="+mn-cs"/>
              </a:rPr>
              <a:t>The 40- second play clock will provide more consistency as the ball must be snapped within 40 seconds after the end of the previous play and is not dependent on the referees’ subjective signal. </a:t>
            </a:r>
            <a:r>
              <a:rPr lang="en-US" b="1" kern="1200" dirty="0">
                <a:solidFill>
                  <a:srgbClr val="FF0000"/>
                </a:solidFill>
                <a:latin typeface="+mn-lt"/>
                <a:ea typeface="+mn-ea"/>
                <a:cs typeface="+mn-cs"/>
              </a:rPr>
              <a:t>YOU DO NOT NEED A VISBLE PLAY CLOCK ON YOUR FIELD FOR THIS TO WORK.</a:t>
            </a:r>
            <a:r>
              <a:rPr lang="en-US" kern="1200" dirty="0">
                <a:solidFill>
                  <a:schemeClr val="bg1"/>
                </a:solidFill>
                <a:latin typeface="+mn-lt"/>
                <a:ea typeface="+mn-ea"/>
                <a:cs typeface="+mn-cs"/>
              </a:rPr>
              <a:t> This will be used at Varsity and Sub-varsity games. </a:t>
            </a:r>
          </a:p>
        </p:txBody>
      </p:sp>
      <p:sp>
        <p:nvSpPr>
          <p:cNvPr id="17" name="Freeform: Shape 11">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3">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9" name="Graphic 6" descr="Stopwatch">
            <a:extLst>
              <a:ext uri="{FF2B5EF4-FFF2-40B4-BE49-F238E27FC236}">
                <a16:creationId xmlns:a16="http://schemas.microsoft.com/office/drawing/2014/main" id="{2A425BC9-164E-49A4-94E3-B77A95ACE8A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382" y="720993"/>
            <a:ext cx="4047843" cy="4047843"/>
          </a:xfrm>
          <a:prstGeom prst="rect">
            <a:avLst/>
          </a:prstGeom>
        </p:spPr>
      </p:pic>
    </p:spTree>
    <p:extLst>
      <p:ext uri="{BB962C8B-B14F-4D97-AF65-F5344CB8AC3E}">
        <p14:creationId xmlns:p14="http://schemas.microsoft.com/office/powerpoint/2010/main" val="2423298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9">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069205-F56F-427E-B623-567CAC230539}"/>
              </a:ext>
            </a:extLst>
          </p:cNvPr>
          <p:cNvSpPr>
            <a:spLocks noGrp="1"/>
          </p:cNvSpPr>
          <p:nvPr>
            <p:ph type="title"/>
          </p:nvPr>
        </p:nvSpPr>
        <p:spPr>
          <a:xfrm>
            <a:off x="6746627" y="316106"/>
            <a:ext cx="4645250" cy="1548789"/>
          </a:xfrm>
        </p:spPr>
        <p:txBody>
          <a:bodyPr vert="horz" lIns="91440" tIns="45720" rIns="91440" bIns="45720" rtlCol="0" anchor="b">
            <a:normAutofit fontScale="90000"/>
          </a:bodyPr>
          <a:lstStyle/>
          <a:p>
            <a:pPr algn="ctr"/>
            <a:br>
              <a:rPr lang="en-US" kern="1200" dirty="0">
                <a:solidFill>
                  <a:schemeClr val="bg1"/>
                </a:solidFill>
                <a:latin typeface="+mj-lt"/>
                <a:ea typeface="+mj-ea"/>
                <a:cs typeface="+mj-cs"/>
              </a:rPr>
            </a:br>
            <a:r>
              <a:rPr lang="en-US" kern="1200" dirty="0">
                <a:solidFill>
                  <a:schemeClr val="bg1"/>
                </a:solidFill>
                <a:latin typeface="+mj-lt"/>
                <a:ea typeface="+mj-ea"/>
                <a:cs typeface="+mj-cs"/>
              </a:rPr>
              <a:t> </a:t>
            </a:r>
            <a:r>
              <a:rPr lang="en-US" sz="4400" kern="1200" dirty="0">
                <a:solidFill>
                  <a:schemeClr val="bg1"/>
                </a:solidFill>
                <a:latin typeface="+mj-lt"/>
                <a:ea typeface="+mj-ea"/>
                <a:cs typeface="+mj-cs"/>
              </a:rPr>
              <a:t>40 Second Play clock </a:t>
            </a:r>
            <a:endParaRPr lang="en-US" kern="1200" dirty="0">
              <a:solidFill>
                <a:schemeClr val="bg1"/>
              </a:solidFill>
              <a:latin typeface="+mj-lt"/>
              <a:ea typeface="+mj-ea"/>
              <a:cs typeface="+mj-cs"/>
            </a:endParaRPr>
          </a:p>
        </p:txBody>
      </p:sp>
      <p:sp>
        <p:nvSpPr>
          <p:cNvPr id="3" name="Text Placeholder 2">
            <a:extLst>
              <a:ext uri="{FF2B5EF4-FFF2-40B4-BE49-F238E27FC236}">
                <a16:creationId xmlns:a16="http://schemas.microsoft.com/office/drawing/2014/main" id="{F22AF830-A37B-45C5-9089-9D7C2E56CF0A}"/>
              </a:ext>
            </a:extLst>
          </p:cNvPr>
          <p:cNvSpPr>
            <a:spLocks noGrp="1"/>
          </p:cNvSpPr>
          <p:nvPr>
            <p:ph type="body" idx="1"/>
          </p:nvPr>
        </p:nvSpPr>
        <p:spPr>
          <a:xfrm>
            <a:off x="6746627" y="2370221"/>
            <a:ext cx="4645250" cy="4171673"/>
          </a:xfrm>
        </p:spPr>
        <p:txBody>
          <a:bodyPr vert="horz" lIns="91440" tIns="45720" rIns="91440" bIns="45720" rtlCol="0" anchor="t">
            <a:normAutofit fontScale="85000" lnSpcReduction="20000"/>
          </a:bodyPr>
          <a:lstStyle/>
          <a:p>
            <a:endParaRPr lang="en-US" dirty="0"/>
          </a:p>
          <a:p>
            <a:r>
              <a:rPr lang="en-US" sz="3100" dirty="0">
                <a:solidFill>
                  <a:schemeClr val="bg1"/>
                </a:solidFill>
              </a:rPr>
              <a:t>In the case where play is continuing with no stoppage or interruption, the offense will have 40 seconds from the end of the previous play to snap the ball. If play has been stopped (timeout or penalty), the offense will have 25 – seconds from the time the umpire sets the ball and the referee starts the ready for play following the administration of the timeout or penalty. </a:t>
            </a:r>
            <a:endParaRPr lang="en-US" sz="3100" kern="1200" dirty="0">
              <a:solidFill>
                <a:schemeClr val="bg1"/>
              </a:solidFill>
            </a:endParaRPr>
          </a:p>
        </p:txBody>
      </p:sp>
      <p:sp>
        <p:nvSpPr>
          <p:cNvPr id="17" name="Freeform: Shape 11">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3">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9" name="Graphic 6" descr="Stopwatch">
            <a:extLst>
              <a:ext uri="{FF2B5EF4-FFF2-40B4-BE49-F238E27FC236}">
                <a16:creationId xmlns:a16="http://schemas.microsoft.com/office/drawing/2014/main" id="{2A425BC9-164E-49A4-94E3-B77A95ACE8A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382" y="720993"/>
            <a:ext cx="4047843" cy="4047843"/>
          </a:xfrm>
          <a:prstGeom prst="rect">
            <a:avLst/>
          </a:prstGeom>
        </p:spPr>
      </p:pic>
    </p:spTree>
    <p:extLst>
      <p:ext uri="{BB962C8B-B14F-4D97-AF65-F5344CB8AC3E}">
        <p14:creationId xmlns:p14="http://schemas.microsoft.com/office/powerpoint/2010/main" val="948667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9">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069205-F56F-427E-B623-567CAC230539}"/>
              </a:ext>
            </a:extLst>
          </p:cNvPr>
          <p:cNvSpPr>
            <a:spLocks noGrp="1"/>
          </p:cNvSpPr>
          <p:nvPr>
            <p:ph type="title"/>
          </p:nvPr>
        </p:nvSpPr>
        <p:spPr>
          <a:xfrm>
            <a:off x="6746627" y="316106"/>
            <a:ext cx="4645250" cy="1548789"/>
          </a:xfrm>
        </p:spPr>
        <p:txBody>
          <a:bodyPr vert="horz" lIns="91440" tIns="45720" rIns="91440" bIns="45720" rtlCol="0" anchor="b">
            <a:normAutofit fontScale="90000"/>
          </a:bodyPr>
          <a:lstStyle/>
          <a:p>
            <a:pPr algn="ctr"/>
            <a:br>
              <a:rPr lang="en-US" kern="1200" dirty="0">
                <a:solidFill>
                  <a:schemeClr val="bg1"/>
                </a:solidFill>
                <a:latin typeface="+mj-lt"/>
                <a:ea typeface="+mj-ea"/>
                <a:cs typeface="+mj-cs"/>
              </a:rPr>
            </a:br>
            <a:r>
              <a:rPr lang="en-US" kern="1200" dirty="0">
                <a:solidFill>
                  <a:schemeClr val="bg1"/>
                </a:solidFill>
                <a:latin typeface="+mj-lt"/>
                <a:ea typeface="+mj-ea"/>
                <a:cs typeface="+mj-cs"/>
              </a:rPr>
              <a:t> </a:t>
            </a:r>
            <a:r>
              <a:rPr lang="en-US" sz="4400" kern="1200" dirty="0">
                <a:solidFill>
                  <a:schemeClr val="bg1"/>
                </a:solidFill>
                <a:latin typeface="+mj-lt"/>
                <a:ea typeface="+mj-ea"/>
                <a:cs typeface="+mj-cs"/>
              </a:rPr>
              <a:t>40 Second Play clock </a:t>
            </a:r>
            <a:endParaRPr lang="en-US" kern="1200" dirty="0">
              <a:solidFill>
                <a:schemeClr val="bg1"/>
              </a:solidFill>
              <a:latin typeface="+mj-lt"/>
              <a:ea typeface="+mj-ea"/>
              <a:cs typeface="+mj-cs"/>
            </a:endParaRPr>
          </a:p>
        </p:txBody>
      </p:sp>
      <p:sp>
        <p:nvSpPr>
          <p:cNvPr id="3" name="Text Placeholder 2">
            <a:extLst>
              <a:ext uri="{FF2B5EF4-FFF2-40B4-BE49-F238E27FC236}">
                <a16:creationId xmlns:a16="http://schemas.microsoft.com/office/drawing/2014/main" id="{F22AF830-A37B-45C5-9089-9D7C2E56CF0A}"/>
              </a:ext>
            </a:extLst>
          </p:cNvPr>
          <p:cNvSpPr>
            <a:spLocks noGrp="1"/>
          </p:cNvSpPr>
          <p:nvPr>
            <p:ph type="body" idx="1"/>
          </p:nvPr>
        </p:nvSpPr>
        <p:spPr>
          <a:xfrm>
            <a:off x="6746627" y="2370221"/>
            <a:ext cx="4645250" cy="3528535"/>
          </a:xfrm>
        </p:spPr>
        <p:txBody>
          <a:bodyPr vert="horz" lIns="91440" tIns="45720" rIns="91440" bIns="45720" rtlCol="0" anchor="t">
            <a:normAutofit/>
          </a:bodyPr>
          <a:lstStyle/>
          <a:p>
            <a:endParaRPr lang="en-US" dirty="0"/>
          </a:p>
          <a:p>
            <a:r>
              <a:rPr lang="en-US" sz="2800" b="1" dirty="0">
                <a:solidFill>
                  <a:schemeClr val="bg1"/>
                </a:solidFill>
              </a:rPr>
              <a:t>Basic Premise</a:t>
            </a:r>
            <a:r>
              <a:rPr lang="en-US" sz="2800" dirty="0">
                <a:solidFill>
                  <a:schemeClr val="bg1"/>
                </a:solidFill>
              </a:rPr>
              <a:t>: The play clock will ALWAYS start at :40 seconds (started by BJ within 3 seconds of the end of the previous play) unless there is an administrative stoppage. </a:t>
            </a:r>
            <a:endParaRPr lang="en-US" dirty="0">
              <a:solidFill>
                <a:schemeClr val="bg1"/>
              </a:solidFill>
            </a:endParaRPr>
          </a:p>
        </p:txBody>
      </p:sp>
      <p:sp>
        <p:nvSpPr>
          <p:cNvPr id="17" name="Freeform: Shape 11">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3">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9" name="Graphic 6" descr="Stopwatch">
            <a:extLst>
              <a:ext uri="{FF2B5EF4-FFF2-40B4-BE49-F238E27FC236}">
                <a16:creationId xmlns:a16="http://schemas.microsoft.com/office/drawing/2014/main" id="{2A425BC9-164E-49A4-94E3-B77A95ACE8A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382" y="720993"/>
            <a:ext cx="4047843" cy="4047843"/>
          </a:xfrm>
          <a:prstGeom prst="rect">
            <a:avLst/>
          </a:prstGeom>
        </p:spPr>
      </p:pic>
    </p:spTree>
    <p:extLst>
      <p:ext uri="{BB962C8B-B14F-4D97-AF65-F5344CB8AC3E}">
        <p14:creationId xmlns:p14="http://schemas.microsoft.com/office/powerpoint/2010/main" val="3087248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9F288-F378-4859-8EAE-6F2BAF85087D}"/>
              </a:ext>
            </a:extLst>
          </p:cNvPr>
          <p:cNvSpPr>
            <a:spLocks noGrp="1"/>
          </p:cNvSpPr>
          <p:nvPr>
            <p:ph type="title"/>
          </p:nvPr>
        </p:nvSpPr>
        <p:spPr>
          <a:xfrm>
            <a:off x="968377" y="965200"/>
            <a:ext cx="4474140" cy="3175373"/>
          </a:xfrm>
        </p:spPr>
        <p:txBody>
          <a:bodyPr vert="horz" lIns="91440" tIns="45720" rIns="91440" bIns="45720" rtlCol="0" anchor="b">
            <a:normAutofit/>
          </a:bodyPr>
          <a:lstStyle/>
          <a:p>
            <a:br>
              <a:rPr lang="en-US" sz="2900"/>
            </a:br>
            <a:r>
              <a:rPr lang="en-US" sz="2900"/>
              <a:t>The following administrative stoppage situations are when the play clock will be set at :25 seconds under varsity timing rules. </a:t>
            </a:r>
          </a:p>
        </p:txBody>
      </p:sp>
      <p:sp>
        <p:nvSpPr>
          <p:cNvPr id="28" name="Rectangle 27">
            <a:extLst>
              <a:ext uri="{FF2B5EF4-FFF2-40B4-BE49-F238E27FC236}">
                <a16:creationId xmlns:a16="http://schemas.microsoft.com/office/drawing/2014/main" id="{C18DD249-7BAF-43E4-96D2-897DF8277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99584" y="0"/>
            <a:ext cx="6192415"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29">
            <a:extLst>
              <a:ext uri="{FF2B5EF4-FFF2-40B4-BE49-F238E27FC236}">
                <a16:creationId xmlns:a16="http://schemas.microsoft.com/office/drawing/2014/main" id="{93709A93-4FBF-496D-9228-3D3DBCF50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5999" y="0"/>
            <a:ext cx="6095906" cy="33832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5C2CD688-EF49-4ABE-95E2-7860AA0F9E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0908" y="626610"/>
            <a:ext cx="5446183" cy="2130062"/>
          </a:xfrm>
          <a:prstGeom prst="rect">
            <a:avLst/>
          </a:prstGeom>
        </p:spPr>
      </p:pic>
      <p:sp>
        <p:nvSpPr>
          <p:cNvPr id="32" name="Rectangle 31">
            <a:extLst>
              <a:ext uri="{FF2B5EF4-FFF2-40B4-BE49-F238E27FC236}">
                <a16:creationId xmlns:a16="http://schemas.microsoft.com/office/drawing/2014/main" id="{AC6F8F5A-EAFE-459F-8F54-9D86D539F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0991" y="3474720"/>
            <a:ext cx="3007289" cy="33832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Stopwatch">
            <a:extLst>
              <a:ext uri="{FF2B5EF4-FFF2-40B4-BE49-F238E27FC236}">
                <a16:creationId xmlns:a16="http://schemas.microsoft.com/office/drawing/2014/main" id="{1F8AA221-B636-4663-9B1D-F9B0738D8D6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20908" y="3894242"/>
            <a:ext cx="2364317" cy="2364317"/>
          </a:xfrm>
          <a:prstGeom prst="rect">
            <a:avLst/>
          </a:prstGeom>
        </p:spPr>
      </p:pic>
      <p:sp>
        <p:nvSpPr>
          <p:cNvPr id="34" name="Rectangle 33">
            <a:extLst>
              <a:ext uri="{FF2B5EF4-FFF2-40B4-BE49-F238E27FC236}">
                <a16:creationId xmlns:a16="http://schemas.microsoft.com/office/drawing/2014/main" id="{C3FD65E3-4E8F-40F8-B00F-C3CA65D8A3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4711" y="3474720"/>
            <a:ext cx="3007289" cy="33832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Rectangle 35">
            <a:extLst>
              <a:ext uri="{FF2B5EF4-FFF2-40B4-BE49-F238E27FC236}">
                <a16:creationId xmlns:a16="http://schemas.microsoft.com/office/drawing/2014/main" id="{5DFA2231-FFDF-4250-983C-D460855A3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4616" y="3474720"/>
            <a:ext cx="3007289" cy="33832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Screen Shot 2018-04-09 at 9.21.19 AM.png" descr="Screen Shot 2018-04-09 at 9.21.19 AM.png">
            <a:extLst>
              <a:ext uri="{FF2B5EF4-FFF2-40B4-BE49-F238E27FC236}">
                <a16:creationId xmlns:a16="http://schemas.microsoft.com/office/drawing/2014/main" id="{A20BDDB8-193F-419B-9377-DE84853A61E3}"/>
              </a:ext>
            </a:extLst>
          </p:cNvPr>
          <p:cNvPicPr>
            <a:picLocks noChangeAspect="1"/>
          </p:cNvPicPr>
          <p:nvPr/>
        </p:nvPicPr>
        <p:blipFill>
          <a:blip r:embed="rId5">
            <a:extLst/>
          </a:blip>
          <a:stretch>
            <a:fillRect/>
          </a:stretch>
        </p:blipFill>
        <p:spPr>
          <a:xfrm>
            <a:off x="9514533" y="4283660"/>
            <a:ext cx="2364317" cy="1585482"/>
          </a:xfrm>
          <a:prstGeom prst="rect">
            <a:avLst/>
          </a:prstGeom>
        </p:spPr>
      </p:pic>
    </p:spTree>
    <p:extLst>
      <p:ext uri="{BB962C8B-B14F-4D97-AF65-F5344CB8AC3E}">
        <p14:creationId xmlns:p14="http://schemas.microsoft.com/office/powerpoint/2010/main" val="846254022"/>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D14302FC-18C5-442D-882E-563D578024DD}"/>
              </a:ext>
            </a:extLst>
          </p:cNvPr>
          <p:cNvGraphicFramePr>
            <a:graphicFrameLocks noGrp="1"/>
          </p:cNvGraphicFramePr>
          <p:nvPr>
            <p:ph idx="1"/>
            <p:extLst>
              <p:ext uri="{D42A27DB-BD31-4B8C-83A1-F6EECF244321}">
                <p14:modId xmlns:p14="http://schemas.microsoft.com/office/powerpoint/2010/main" val="550318934"/>
              </p:ext>
            </p:extLst>
          </p:nvPr>
        </p:nvGraphicFramePr>
        <p:xfrm>
          <a:off x="670829" y="643467"/>
          <a:ext cx="10850343" cy="5571070"/>
        </p:xfrm>
        <a:graphic>
          <a:graphicData uri="http://schemas.openxmlformats.org/drawingml/2006/table">
            <a:tbl>
              <a:tblPr firstRow="1" bandRow="1">
                <a:tableStyleId>{69012ECD-51FC-41F1-AA8D-1B2483CD663E}</a:tableStyleId>
              </a:tblPr>
              <a:tblGrid>
                <a:gridCol w="5649850">
                  <a:extLst>
                    <a:ext uri="{9D8B030D-6E8A-4147-A177-3AD203B41FA5}">
                      <a16:colId xmlns:a16="http://schemas.microsoft.com/office/drawing/2014/main" val="3286186142"/>
                    </a:ext>
                  </a:extLst>
                </a:gridCol>
                <a:gridCol w="2448858">
                  <a:extLst>
                    <a:ext uri="{9D8B030D-6E8A-4147-A177-3AD203B41FA5}">
                      <a16:colId xmlns:a16="http://schemas.microsoft.com/office/drawing/2014/main" val="72903831"/>
                    </a:ext>
                  </a:extLst>
                </a:gridCol>
                <a:gridCol w="2751635">
                  <a:extLst>
                    <a:ext uri="{9D8B030D-6E8A-4147-A177-3AD203B41FA5}">
                      <a16:colId xmlns:a16="http://schemas.microsoft.com/office/drawing/2014/main" val="2310408299"/>
                    </a:ext>
                  </a:extLst>
                </a:gridCol>
              </a:tblGrid>
              <a:tr h="327710">
                <a:tc>
                  <a:txBody>
                    <a:bodyPr/>
                    <a:lstStyle/>
                    <a:p>
                      <a:r>
                        <a:rPr lang="en-US" sz="1400"/>
                        <a:t>Situation</a:t>
                      </a:r>
                      <a:endParaRPr lang="en-US" sz="1400">
                        <a:solidFill>
                          <a:schemeClr val="bg1"/>
                        </a:solidFill>
                      </a:endParaRPr>
                    </a:p>
                  </a:txBody>
                  <a:tcPr marL="71860" marR="71860" marT="35930" marB="35930"/>
                </a:tc>
                <a:tc>
                  <a:txBody>
                    <a:bodyPr/>
                    <a:lstStyle/>
                    <a:p>
                      <a:r>
                        <a:rPr lang="en-US" sz="1400"/>
                        <a:t>Play Clock</a:t>
                      </a:r>
                    </a:p>
                  </a:txBody>
                  <a:tcPr marL="71860" marR="71860" marT="35930" marB="35930"/>
                </a:tc>
                <a:tc>
                  <a:txBody>
                    <a:bodyPr/>
                    <a:lstStyle/>
                    <a:p>
                      <a:r>
                        <a:rPr lang="en-US" sz="1400"/>
                        <a:t>Referee Signal</a:t>
                      </a:r>
                    </a:p>
                  </a:txBody>
                  <a:tcPr marL="71860" marR="71860" marT="35930" marB="35930"/>
                </a:tc>
                <a:extLst>
                  <a:ext uri="{0D108BD9-81ED-4DB2-BD59-A6C34878D82A}">
                    <a16:rowId xmlns:a16="http://schemas.microsoft.com/office/drawing/2014/main" val="3261672142"/>
                  </a:ext>
                </a:extLst>
              </a:tr>
              <a:tr h="327710">
                <a:tc>
                  <a:txBody>
                    <a:bodyPr/>
                    <a:lstStyle/>
                    <a:p>
                      <a:r>
                        <a:rPr lang="en-US" sz="1400" u="none" strike="noStrike" kern="1200" baseline="0"/>
                        <a:t> Administration of a foul &amp; penalty </a:t>
                      </a:r>
                      <a:endParaRPr lang="en-US" sz="1400">
                        <a:solidFill>
                          <a:schemeClr val="tx1"/>
                        </a:solidFill>
                      </a:endParaRPr>
                    </a:p>
                  </a:txBody>
                  <a:tcPr marL="71860" marR="71860" marT="35930" marB="35930"/>
                </a:tc>
                <a:tc>
                  <a:txBody>
                    <a:bodyPr/>
                    <a:lstStyle/>
                    <a:p>
                      <a:r>
                        <a:rPr lang="en-US" sz="1400" u="none" strike="noStrike" kern="1200" baseline="0"/>
                        <a:t> 25 Seconds </a:t>
                      </a:r>
                      <a:endParaRPr lang="en-US" sz="1400"/>
                    </a:p>
                  </a:txBody>
                  <a:tcPr marL="71860" marR="71860" marT="35930" marB="35930"/>
                </a:tc>
                <a:tc>
                  <a:txBody>
                    <a:bodyPr/>
                    <a:lstStyle/>
                    <a:p>
                      <a:r>
                        <a:rPr lang="en-US" sz="1400"/>
                        <a:t>Chop or Wind</a:t>
                      </a:r>
                    </a:p>
                  </a:txBody>
                  <a:tcPr marL="71860" marR="71860" marT="35930" marB="35930"/>
                </a:tc>
                <a:extLst>
                  <a:ext uri="{0D108BD9-81ED-4DB2-BD59-A6C34878D82A}">
                    <a16:rowId xmlns:a16="http://schemas.microsoft.com/office/drawing/2014/main" val="2305922606"/>
                  </a:ext>
                </a:extLst>
              </a:tr>
              <a:tr h="327710">
                <a:tc>
                  <a:txBody>
                    <a:bodyPr/>
                    <a:lstStyle/>
                    <a:p>
                      <a:r>
                        <a:rPr lang="en-US" sz="1400" u="none" strike="noStrike" kern="1200" baseline="0"/>
                        <a:t> At the start of a period </a:t>
                      </a:r>
                      <a:endParaRPr lang="en-US" sz="1400"/>
                    </a:p>
                  </a:txBody>
                  <a:tcPr marL="71860" marR="71860" marT="35930" marB="35930"/>
                </a:tc>
                <a:tc>
                  <a:txBody>
                    <a:bodyPr/>
                    <a:lstStyle/>
                    <a:p>
                      <a:r>
                        <a:rPr lang="en-US" sz="1400" u="none" strike="noStrike" kern="1200" baseline="0"/>
                        <a:t> 25 Seconds </a:t>
                      </a:r>
                      <a:endParaRPr lang="en-US" sz="1400"/>
                    </a:p>
                  </a:txBody>
                  <a:tcPr marL="71860" marR="71860" marT="35930" marB="35930"/>
                </a:tc>
                <a:tc>
                  <a:txBody>
                    <a:bodyPr/>
                    <a:lstStyle/>
                    <a:p>
                      <a:r>
                        <a:rPr lang="en-US" sz="1400"/>
                        <a:t>Chop</a:t>
                      </a:r>
                    </a:p>
                  </a:txBody>
                  <a:tcPr marL="71860" marR="71860" marT="35930" marB="35930"/>
                </a:tc>
                <a:extLst>
                  <a:ext uri="{0D108BD9-81ED-4DB2-BD59-A6C34878D82A}">
                    <a16:rowId xmlns:a16="http://schemas.microsoft.com/office/drawing/2014/main" val="3216219227"/>
                  </a:ext>
                </a:extLst>
              </a:tr>
              <a:tr h="327710">
                <a:tc>
                  <a:txBody>
                    <a:bodyPr/>
                    <a:lstStyle/>
                    <a:p>
                      <a:r>
                        <a:rPr lang="en-US" sz="1400" u="none" strike="noStrike" kern="1200" baseline="0"/>
                        <a:t> Measurement</a:t>
                      </a:r>
                      <a:endParaRPr lang="en-US" sz="1400"/>
                    </a:p>
                  </a:txBody>
                  <a:tcPr marL="71860" marR="71860" marT="35930" marB="35930"/>
                </a:tc>
                <a:tc>
                  <a:txBody>
                    <a:bodyPr/>
                    <a:lstStyle/>
                    <a:p>
                      <a:r>
                        <a:rPr lang="en-US" sz="1400" u="none" strike="noStrike" kern="1200" baseline="0"/>
                        <a:t> 25 Seconds </a:t>
                      </a:r>
                      <a:endParaRPr lang="en-US" sz="1400"/>
                    </a:p>
                  </a:txBody>
                  <a:tcPr marL="71860" marR="71860" marT="35930" marB="35930"/>
                </a:tc>
                <a:tc>
                  <a:txBody>
                    <a:bodyPr/>
                    <a:lstStyle/>
                    <a:p>
                      <a:r>
                        <a:rPr lang="en-US" sz="1400"/>
                        <a:t>Chop or Wind</a:t>
                      </a:r>
                    </a:p>
                  </a:txBody>
                  <a:tcPr marL="71860" marR="71860" marT="35930" marB="35930"/>
                </a:tc>
                <a:extLst>
                  <a:ext uri="{0D108BD9-81ED-4DB2-BD59-A6C34878D82A}">
                    <a16:rowId xmlns:a16="http://schemas.microsoft.com/office/drawing/2014/main" val="3253815950"/>
                  </a:ext>
                </a:extLst>
              </a:tr>
              <a:tr h="327710">
                <a:tc>
                  <a:txBody>
                    <a:bodyPr/>
                    <a:lstStyle/>
                    <a:p>
                      <a:r>
                        <a:rPr lang="en-US" sz="1400" u="none" strike="noStrike" kern="1200" baseline="0"/>
                        <a:t> Helmet Comes Off </a:t>
                      </a:r>
                      <a:endParaRPr lang="en-US" sz="1400"/>
                    </a:p>
                  </a:txBody>
                  <a:tcPr marL="71860" marR="71860" marT="35930" marB="35930"/>
                </a:tc>
                <a:tc>
                  <a:txBody>
                    <a:bodyPr/>
                    <a:lstStyle/>
                    <a:p>
                      <a:r>
                        <a:rPr lang="en-US" sz="1400" u="none" strike="noStrike" kern="1200" baseline="0"/>
                        <a:t> 25 Seconds </a:t>
                      </a:r>
                      <a:endParaRPr lang="en-US" sz="1400"/>
                    </a:p>
                  </a:txBody>
                  <a:tcPr marL="71860" marR="71860" marT="35930" marB="35930"/>
                </a:tc>
                <a:tc>
                  <a:txBody>
                    <a:bodyPr/>
                    <a:lstStyle/>
                    <a:p>
                      <a:r>
                        <a:rPr lang="en-US" sz="1400"/>
                        <a:t>Chop or Wind</a:t>
                      </a:r>
                    </a:p>
                  </a:txBody>
                  <a:tcPr marL="71860" marR="71860" marT="35930" marB="35930"/>
                </a:tc>
                <a:extLst>
                  <a:ext uri="{0D108BD9-81ED-4DB2-BD59-A6C34878D82A}">
                    <a16:rowId xmlns:a16="http://schemas.microsoft.com/office/drawing/2014/main" val="2851633603"/>
                  </a:ext>
                </a:extLst>
              </a:tr>
              <a:tr h="327710">
                <a:tc>
                  <a:txBody>
                    <a:bodyPr/>
                    <a:lstStyle/>
                    <a:p>
                      <a:r>
                        <a:rPr lang="en-US" sz="1400" u="none" strike="noStrike" kern="1200" baseline="0"/>
                        <a:t> Injury </a:t>
                      </a:r>
                      <a:endParaRPr lang="en-US" sz="1400"/>
                    </a:p>
                  </a:txBody>
                  <a:tcPr marL="71860" marR="71860" marT="35930" marB="35930"/>
                </a:tc>
                <a:tc>
                  <a:txBody>
                    <a:bodyPr/>
                    <a:lstStyle/>
                    <a:p>
                      <a:r>
                        <a:rPr lang="en-US" sz="1400" u="none" strike="noStrike" kern="1200" baseline="0"/>
                        <a:t> 25 Seconds </a:t>
                      </a:r>
                      <a:endParaRPr lang="en-US" sz="1400"/>
                    </a:p>
                  </a:txBody>
                  <a:tcPr marL="71860" marR="71860" marT="35930" marB="35930"/>
                </a:tc>
                <a:tc>
                  <a:txBody>
                    <a:bodyPr/>
                    <a:lstStyle/>
                    <a:p>
                      <a:r>
                        <a:rPr lang="en-US" sz="1400"/>
                        <a:t>Chop or Wind</a:t>
                      </a:r>
                    </a:p>
                  </a:txBody>
                  <a:tcPr marL="71860" marR="71860" marT="35930" marB="35930"/>
                </a:tc>
                <a:extLst>
                  <a:ext uri="{0D108BD9-81ED-4DB2-BD59-A6C34878D82A}">
                    <a16:rowId xmlns:a16="http://schemas.microsoft.com/office/drawing/2014/main" val="1346912051"/>
                  </a:ext>
                </a:extLst>
              </a:tr>
              <a:tr h="327710">
                <a:tc>
                  <a:txBody>
                    <a:bodyPr/>
                    <a:lstStyle/>
                    <a:p>
                      <a:r>
                        <a:rPr lang="en-US" sz="1400" u="none" strike="noStrike" kern="1200" baseline="0"/>
                        <a:t>Defense (Team B) awarded a 1st down </a:t>
                      </a:r>
                      <a:endParaRPr lang="en-US" sz="1400"/>
                    </a:p>
                  </a:txBody>
                  <a:tcPr marL="71860" marR="71860" marT="35930" marB="35930"/>
                </a:tc>
                <a:tc>
                  <a:txBody>
                    <a:bodyPr/>
                    <a:lstStyle/>
                    <a:p>
                      <a:r>
                        <a:rPr lang="en-US" sz="1400" u="none" strike="noStrike" kern="1200" baseline="0"/>
                        <a:t> 25 Seconds </a:t>
                      </a:r>
                      <a:endParaRPr lang="en-US" sz="1400"/>
                    </a:p>
                  </a:txBody>
                  <a:tcPr marL="71860" marR="71860" marT="35930" marB="35930"/>
                </a:tc>
                <a:tc>
                  <a:txBody>
                    <a:bodyPr/>
                    <a:lstStyle/>
                    <a:p>
                      <a:r>
                        <a:rPr lang="en-US" sz="1400"/>
                        <a:t>Chop</a:t>
                      </a:r>
                    </a:p>
                  </a:txBody>
                  <a:tcPr marL="71860" marR="71860" marT="35930" marB="35930"/>
                </a:tc>
                <a:extLst>
                  <a:ext uri="{0D108BD9-81ED-4DB2-BD59-A6C34878D82A}">
                    <a16:rowId xmlns:a16="http://schemas.microsoft.com/office/drawing/2014/main" val="1027179754"/>
                  </a:ext>
                </a:extLst>
              </a:tr>
              <a:tr h="327710">
                <a:tc>
                  <a:txBody>
                    <a:bodyPr/>
                    <a:lstStyle/>
                    <a:p>
                      <a:r>
                        <a:rPr lang="en-US" sz="1400" u="none" strike="noStrike" kern="1200" baseline="0"/>
                        <a:t>After any score </a:t>
                      </a:r>
                      <a:endParaRPr lang="en-US" sz="1400"/>
                    </a:p>
                  </a:txBody>
                  <a:tcPr marL="71860" marR="71860" marT="35930" marB="35930"/>
                </a:tc>
                <a:tc>
                  <a:txBody>
                    <a:bodyPr/>
                    <a:lstStyle/>
                    <a:p>
                      <a:r>
                        <a:rPr lang="en-US" sz="1400" u="none" strike="noStrike" kern="1200" baseline="0"/>
                        <a:t> 25 Seconds </a:t>
                      </a:r>
                      <a:endParaRPr lang="en-US" sz="1400"/>
                    </a:p>
                  </a:txBody>
                  <a:tcPr marL="71860" marR="71860" marT="35930" marB="35930"/>
                </a:tc>
                <a:tc>
                  <a:txBody>
                    <a:bodyPr/>
                    <a:lstStyle/>
                    <a:p>
                      <a:r>
                        <a:rPr lang="en-US" sz="1400"/>
                        <a:t>Chop</a:t>
                      </a:r>
                    </a:p>
                  </a:txBody>
                  <a:tcPr marL="71860" marR="71860" marT="35930" marB="35930"/>
                </a:tc>
                <a:extLst>
                  <a:ext uri="{0D108BD9-81ED-4DB2-BD59-A6C34878D82A}">
                    <a16:rowId xmlns:a16="http://schemas.microsoft.com/office/drawing/2014/main" val="3947187959"/>
                  </a:ext>
                </a:extLst>
              </a:tr>
              <a:tr h="327710">
                <a:tc>
                  <a:txBody>
                    <a:bodyPr/>
                    <a:lstStyle/>
                    <a:p>
                      <a:r>
                        <a:rPr lang="en-US" sz="1400" u="none" strike="noStrike" kern="1200" baseline="0"/>
                        <a:t>Start of Team A’s possession in OT </a:t>
                      </a:r>
                      <a:endParaRPr lang="en-US" sz="1400"/>
                    </a:p>
                  </a:txBody>
                  <a:tcPr marL="71860" marR="71860" marT="35930" marB="35930"/>
                </a:tc>
                <a:tc>
                  <a:txBody>
                    <a:bodyPr/>
                    <a:lstStyle/>
                    <a:p>
                      <a:r>
                        <a:rPr lang="en-US" sz="1400" u="none" strike="noStrike" kern="1200" baseline="0"/>
                        <a:t> 25 Seconds </a:t>
                      </a:r>
                      <a:endParaRPr lang="en-US" sz="1400"/>
                    </a:p>
                  </a:txBody>
                  <a:tcPr marL="71860" marR="71860" marT="35930" marB="35930"/>
                </a:tc>
                <a:tc>
                  <a:txBody>
                    <a:bodyPr/>
                    <a:lstStyle/>
                    <a:p>
                      <a:r>
                        <a:rPr lang="en-US" sz="1400"/>
                        <a:t>Chop</a:t>
                      </a:r>
                    </a:p>
                  </a:txBody>
                  <a:tcPr marL="71860" marR="71860" marT="35930" marB="35930"/>
                </a:tc>
                <a:extLst>
                  <a:ext uri="{0D108BD9-81ED-4DB2-BD59-A6C34878D82A}">
                    <a16:rowId xmlns:a16="http://schemas.microsoft.com/office/drawing/2014/main" val="2300143913"/>
                  </a:ext>
                </a:extLst>
              </a:tr>
              <a:tr h="327710">
                <a:tc>
                  <a:txBody>
                    <a:bodyPr/>
                    <a:lstStyle/>
                    <a:p>
                      <a:r>
                        <a:rPr lang="en-US" sz="1400" u="none" strike="noStrike" kern="1200" baseline="0"/>
                        <a:t>Inadvertent whistle</a:t>
                      </a:r>
                      <a:endParaRPr lang="en-US" sz="1400"/>
                    </a:p>
                  </a:txBody>
                  <a:tcPr marL="71860" marR="71860" marT="35930" marB="35930"/>
                </a:tc>
                <a:tc>
                  <a:txBody>
                    <a:bodyPr/>
                    <a:lstStyle/>
                    <a:p>
                      <a:r>
                        <a:rPr lang="en-US" sz="1400" u="none" strike="noStrike" kern="1200" baseline="0"/>
                        <a:t> 25 Seconds </a:t>
                      </a:r>
                      <a:endParaRPr lang="en-US" sz="1400"/>
                    </a:p>
                  </a:txBody>
                  <a:tcPr marL="71860" marR="71860" marT="35930" marB="35930"/>
                </a:tc>
                <a:tc>
                  <a:txBody>
                    <a:bodyPr/>
                    <a:lstStyle/>
                    <a:p>
                      <a:r>
                        <a:rPr lang="en-US" sz="1400"/>
                        <a:t>Wind</a:t>
                      </a:r>
                    </a:p>
                  </a:txBody>
                  <a:tcPr marL="71860" marR="71860" marT="35930" marB="35930"/>
                </a:tc>
                <a:extLst>
                  <a:ext uri="{0D108BD9-81ED-4DB2-BD59-A6C34878D82A}">
                    <a16:rowId xmlns:a16="http://schemas.microsoft.com/office/drawing/2014/main" val="1015313921"/>
                  </a:ext>
                </a:extLst>
              </a:tr>
              <a:tr h="327710">
                <a:tc>
                  <a:txBody>
                    <a:bodyPr/>
                    <a:lstStyle/>
                    <a:p>
                      <a:r>
                        <a:rPr lang="en-US" sz="1400" u="none" strike="noStrike" kern="1200" baseline="0"/>
                        <a:t>Timeout by either team </a:t>
                      </a:r>
                      <a:endParaRPr lang="en-US" sz="1400"/>
                    </a:p>
                  </a:txBody>
                  <a:tcPr marL="71860" marR="71860" marT="35930" marB="35930"/>
                </a:tc>
                <a:tc>
                  <a:txBody>
                    <a:bodyPr/>
                    <a:lstStyle/>
                    <a:p>
                      <a:r>
                        <a:rPr lang="en-US" sz="1400" u="none" strike="noStrike" kern="1200" baseline="0"/>
                        <a:t> 25 Seconds </a:t>
                      </a:r>
                      <a:endParaRPr lang="en-US" sz="1400"/>
                    </a:p>
                  </a:txBody>
                  <a:tcPr marL="71860" marR="71860" marT="35930" marB="35930"/>
                </a:tc>
                <a:tc>
                  <a:txBody>
                    <a:bodyPr/>
                    <a:lstStyle/>
                    <a:p>
                      <a:r>
                        <a:rPr lang="en-US" sz="1400"/>
                        <a:t>Chop</a:t>
                      </a:r>
                    </a:p>
                  </a:txBody>
                  <a:tcPr marL="71860" marR="71860" marT="35930" marB="35930"/>
                </a:tc>
                <a:extLst>
                  <a:ext uri="{0D108BD9-81ED-4DB2-BD59-A6C34878D82A}">
                    <a16:rowId xmlns:a16="http://schemas.microsoft.com/office/drawing/2014/main" val="3360282364"/>
                  </a:ext>
                </a:extLst>
              </a:tr>
              <a:tr h="327710">
                <a:tc>
                  <a:txBody>
                    <a:bodyPr/>
                    <a:lstStyle/>
                    <a:p>
                      <a:r>
                        <a:rPr lang="en-US" sz="1400" u="none" strike="noStrike" kern="1200" baseline="0"/>
                        <a:t>Timeout by official</a:t>
                      </a:r>
                      <a:endParaRPr lang="en-US" sz="1400"/>
                    </a:p>
                  </a:txBody>
                  <a:tcPr marL="71860" marR="71860" marT="35930" marB="35930"/>
                </a:tc>
                <a:tc>
                  <a:txBody>
                    <a:bodyPr/>
                    <a:lstStyle/>
                    <a:p>
                      <a:r>
                        <a:rPr lang="en-US" sz="1400" u="none" strike="noStrike" kern="1200" baseline="0"/>
                        <a:t> 25 Seconds </a:t>
                      </a:r>
                      <a:endParaRPr lang="en-US" sz="1400"/>
                    </a:p>
                  </a:txBody>
                  <a:tcPr marL="71860" marR="71860" marT="35930" marB="35930"/>
                </a:tc>
                <a:tc>
                  <a:txBody>
                    <a:bodyPr/>
                    <a:lstStyle/>
                    <a:p>
                      <a:r>
                        <a:rPr lang="en-US" sz="1400"/>
                        <a:t>Chop</a:t>
                      </a:r>
                    </a:p>
                  </a:txBody>
                  <a:tcPr marL="71860" marR="71860" marT="35930" marB="35930"/>
                </a:tc>
                <a:extLst>
                  <a:ext uri="{0D108BD9-81ED-4DB2-BD59-A6C34878D82A}">
                    <a16:rowId xmlns:a16="http://schemas.microsoft.com/office/drawing/2014/main" val="3428619479"/>
                  </a:ext>
                </a:extLst>
              </a:tr>
              <a:tr h="327710">
                <a:tc>
                  <a:txBody>
                    <a:bodyPr/>
                    <a:lstStyle/>
                    <a:p>
                      <a:r>
                        <a:rPr lang="en-US" sz="1400" u="none" strike="noStrike" kern="1200" baseline="0"/>
                        <a:t>Touchback</a:t>
                      </a:r>
                      <a:endParaRPr lang="en-US" sz="1400"/>
                    </a:p>
                  </a:txBody>
                  <a:tcPr marL="71860" marR="71860" marT="35930" marB="35930"/>
                </a:tc>
                <a:tc>
                  <a:txBody>
                    <a:bodyPr/>
                    <a:lstStyle/>
                    <a:p>
                      <a:r>
                        <a:rPr lang="en-US" sz="1400" u="none" strike="noStrike" kern="1200" baseline="0"/>
                        <a:t> 25 Seconds </a:t>
                      </a:r>
                      <a:endParaRPr lang="en-US" sz="1400"/>
                    </a:p>
                  </a:txBody>
                  <a:tcPr marL="71860" marR="71860" marT="35930" marB="35930"/>
                </a:tc>
                <a:tc>
                  <a:txBody>
                    <a:bodyPr/>
                    <a:lstStyle/>
                    <a:p>
                      <a:r>
                        <a:rPr lang="en-US" sz="1400"/>
                        <a:t>Chop</a:t>
                      </a:r>
                    </a:p>
                  </a:txBody>
                  <a:tcPr marL="71860" marR="71860" marT="35930" marB="35930"/>
                </a:tc>
                <a:extLst>
                  <a:ext uri="{0D108BD9-81ED-4DB2-BD59-A6C34878D82A}">
                    <a16:rowId xmlns:a16="http://schemas.microsoft.com/office/drawing/2014/main" val="4042036669"/>
                  </a:ext>
                </a:extLst>
              </a:tr>
              <a:tr h="327710">
                <a:tc>
                  <a:txBody>
                    <a:bodyPr/>
                    <a:lstStyle/>
                    <a:p>
                      <a:r>
                        <a:rPr lang="en-US" sz="1400" u="none" strike="noStrike" kern="1200" baseline="0"/>
                        <a:t>Untimed down</a:t>
                      </a:r>
                      <a:endParaRPr lang="en-US" sz="1400"/>
                    </a:p>
                  </a:txBody>
                  <a:tcPr marL="71860" marR="71860" marT="35930" marB="35930"/>
                </a:tc>
                <a:tc>
                  <a:txBody>
                    <a:bodyPr/>
                    <a:lstStyle/>
                    <a:p>
                      <a:r>
                        <a:rPr lang="en-US" sz="1400" u="none" strike="noStrike" kern="1200" baseline="0"/>
                        <a:t> 25 Seconds </a:t>
                      </a:r>
                      <a:endParaRPr lang="en-US" sz="1400"/>
                    </a:p>
                  </a:txBody>
                  <a:tcPr marL="71860" marR="71860" marT="35930" marB="35930"/>
                </a:tc>
                <a:tc>
                  <a:txBody>
                    <a:bodyPr/>
                    <a:lstStyle/>
                    <a:p>
                      <a:r>
                        <a:rPr lang="en-US" sz="1400"/>
                        <a:t>Chop</a:t>
                      </a:r>
                    </a:p>
                  </a:txBody>
                  <a:tcPr marL="71860" marR="71860" marT="35930" marB="35930"/>
                </a:tc>
                <a:extLst>
                  <a:ext uri="{0D108BD9-81ED-4DB2-BD59-A6C34878D82A}">
                    <a16:rowId xmlns:a16="http://schemas.microsoft.com/office/drawing/2014/main" val="2557785341"/>
                  </a:ext>
                </a:extLst>
              </a:tr>
              <a:tr h="327710">
                <a:tc>
                  <a:txBody>
                    <a:bodyPr/>
                    <a:lstStyle/>
                    <a:p>
                      <a:pPr algn="l"/>
                      <a:r>
                        <a:rPr lang="en-US" sz="1400" u="none" strike="noStrike" kern="1200" baseline="0"/>
                        <a:t>Period Extension </a:t>
                      </a:r>
                      <a:endParaRPr lang="en-US" sz="1400"/>
                    </a:p>
                  </a:txBody>
                  <a:tcPr marL="71860" marR="71860" marT="35930" marB="35930"/>
                </a:tc>
                <a:tc>
                  <a:txBody>
                    <a:bodyPr/>
                    <a:lstStyle/>
                    <a:p>
                      <a:r>
                        <a:rPr lang="en-US" sz="1400" u="none" strike="noStrike" kern="1200" baseline="0"/>
                        <a:t> 25 Seconds </a:t>
                      </a:r>
                      <a:endParaRPr lang="en-US" sz="1400"/>
                    </a:p>
                  </a:txBody>
                  <a:tcPr marL="71860" marR="71860" marT="35930" marB="35930"/>
                </a:tc>
                <a:tc>
                  <a:txBody>
                    <a:bodyPr/>
                    <a:lstStyle/>
                    <a:p>
                      <a:r>
                        <a:rPr lang="en-US" sz="1400"/>
                        <a:t>Chop</a:t>
                      </a:r>
                    </a:p>
                  </a:txBody>
                  <a:tcPr marL="71860" marR="71860" marT="35930" marB="35930"/>
                </a:tc>
                <a:extLst>
                  <a:ext uri="{0D108BD9-81ED-4DB2-BD59-A6C34878D82A}">
                    <a16:rowId xmlns:a16="http://schemas.microsoft.com/office/drawing/2014/main" val="3599304267"/>
                  </a:ext>
                </a:extLst>
              </a:tr>
              <a:tr h="327710">
                <a:tc>
                  <a:txBody>
                    <a:bodyPr/>
                    <a:lstStyle/>
                    <a:p>
                      <a:pPr algn="l"/>
                      <a:r>
                        <a:rPr lang="en-US" sz="1400"/>
                        <a:t>Kickoff</a:t>
                      </a:r>
                    </a:p>
                  </a:txBody>
                  <a:tcPr marL="71860" marR="71860" marT="35930" marB="35930"/>
                </a:tc>
                <a:tc>
                  <a:txBody>
                    <a:bodyPr/>
                    <a:lstStyle/>
                    <a:p>
                      <a:r>
                        <a:rPr lang="en-US" sz="1400"/>
                        <a:t> 25 Seconds</a:t>
                      </a:r>
                    </a:p>
                  </a:txBody>
                  <a:tcPr marL="71860" marR="71860" marT="35930" marB="35930"/>
                </a:tc>
                <a:tc>
                  <a:txBody>
                    <a:bodyPr/>
                    <a:lstStyle/>
                    <a:p>
                      <a:r>
                        <a:rPr lang="en-US" sz="1400"/>
                        <a:t>Chop</a:t>
                      </a:r>
                    </a:p>
                  </a:txBody>
                  <a:tcPr marL="71860" marR="71860" marT="35930" marB="35930"/>
                </a:tc>
                <a:extLst>
                  <a:ext uri="{0D108BD9-81ED-4DB2-BD59-A6C34878D82A}">
                    <a16:rowId xmlns:a16="http://schemas.microsoft.com/office/drawing/2014/main" val="3025629363"/>
                  </a:ext>
                </a:extLst>
              </a:tr>
              <a:tr h="327710">
                <a:tc>
                  <a:txBody>
                    <a:bodyPr/>
                    <a:lstStyle/>
                    <a:p>
                      <a:pPr algn="l"/>
                      <a:r>
                        <a:rPr lang="en-US" sz="1400"/>
                        <a:t>After any change of possession</a:t>
                      </a:r>
                    </a:p>
                  </a:txBody>
                  <a:tcPr marL="71860" marR="71860" marT="35930" marB="35930"/>
                </a:tc>
                <a:tc>
                  <a:txBody>
                    <a:bodyPr/>
                    <a:lstStyle/>
                    <a:p>
                      <a:r>
                        <a:rPr lang="en-US" sz="1400"/>
                        <a:t> 25 Seconds</a:t>
                      </a:r>
                    </a:p>
                  </a:txBody>
                  <a:tcPr marL="71860" marR="71860" marT="35930" marB="35930"/>
                </a:tc>
                <a:tc>
                  <a:txBody>
                    <a:bodyPr/>
                    <a:lstStyle/>
                    <a:p>
                      <a:r>
                        <a:rPr lang="en-US" sz="1400"/>
                        <a:t>Chop</a:t>
                      </a:r>
                    </a:p>
                  </a:txBody>
                  <a:tcPr marL="71860" marR="71860" marT="35930" marB="35930"/>
                </a:tc>
                <a:extLst>
                  <a:ext uri="{0D108BD9-81ED-4DB2-BD59-A6C34878D82A}">
                    <a16:rowId xmlns:a16="http://schemas.microsoft.com/office/drawing/2014/main" val="2569402766"/>
                  </a:ext>
                </a:extLst>
              </a:tr>
            </a:tbl>
          </a:graphicData>
        </a:graphic>
      </p:graphicFrame>
    </p:spTree>
    <p:extLst>
      <p:ext uri="{BB962C8B-B14F-4D97-AF65-F5344CB8AC3E}">
        <p14:creationId xmlns:p14="http://schemas.microsoft.com/office/powerpoint/2010/main" val="2714735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0700D48D-C9AA-4000-A912-29A4FEA98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5138" y="394887"/>
            <a:ext cx="5720862" cy="606822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47AFC8-68BB-4F97-85C2-0BBC4C9DA0BC}"/>
              </a:ext>
            </a:extLst>
          </p:cNvPr>
          <p:cNvSpPr>
            <a:spLocks noGrp="1"/>
          </p:cNvSpPr>
          <p:nvPr>
            <p:ph type="title"/>
          </p:nvPr>
        </p:nvSpPr>
        <p:spPr>
          <a:xfrm>
            <a:off x="1018604" y="1053042"/>
            <a:ext cx="4458424" cy="3068357"/>
          </a:xfrm>
        </p:spPr>
        <p:txBody>
          <a:bodyPr vert="horz" lIns="91440" tIns="45720" rIns="91440" bIns="45720" rtlCol="0" anchor="b">
            <a:normAutofit/>
          </a:bodyPr>
          <a:lstStyle/>
          <a:p>
            <a:r>
              <a:rPr lang="en-US">
                <a:solidFill>
                  <a:srgbClr val="FFFFFF"/>
                </a:solidFill>
              </a:rPr>
              <a:t>NOTES:</a:t>
            </a:r>
          </a:p>
        </p:txBody>
      </p:sp>
      <p:sp>
        <p:nvSpPr>
          <p:cNvPr id="3" name="Text Placeholder 2">
            <a:extLst>
              <a:ext uri="{FF2B5EF4-FFF2-40B4-BE49-F238E27FC236}">
                <a16:creationId xmlns:a16="http://schemas.microsoft.com/office/drawing/2014/main" id="{024A5D0B-944C-4EE4-8D88-62E430A641DB}"/>
              </a:ext>
            </a:extLst>
          </p:cNvPr>
          <p:cNvSpPr>
            <a:spLocks noGrp="1"/>
          </p:cNvSpPr>
          <p:nvPr>
            <p:ph type="body" idx="1"/>
          </p:nvPr>
        </p:nvSpPr>
        <p:spPr>
          <a:xfrm>
            <a:off x="1018604" y="4292070"/>
            <a:ext cx="4458424" cy="1512888"/>
          </a:xfrm>
        </p:spPr>
        <p:txBody>
          <a:bodyPr vert="horz" lIns="91440" tIns="45720" rIns="91440" bIns="45720" rtlCol="0">
            <a:normAutofit/>
          </a:bodyPr>
          <a:lstStyle/>
          <a:p>
            <a:endParaRPr lang="en-US">
              <a:solidFill>
                <a:srgbClr val="DF8711"/>
              </a:solidFill>
            </a:endParaRPr>
          </a:p>
        </p:txBody>
      </p:sp>
      <p:pic>
        <p:nvPicPr>
          <p:cNvPr id="8" name="Screen Shot 2018-04-09 at 9.21.19 AM.png" descr="Screen Shot 2018-04-09 at 9.21.19 AM.png">
            <a:extLst>
              <a:ext uri="{FF2B5EF4-FFF2-40B4-BE49-F238E27FC236}">
                <a16:creationId xmlns:a16="http://schemas.microsoft.com/office/drawing/2014/main" id="{48E00F4C-6042-497B-9168-9196AADE6BA3}"/>
              </a:ext>
            </a:extLst>
          </p:cNvPr>
          <p:cNvPicPr>
            <a:picLocks noChangeAspect="1"/>
          </p:cNvPicPr>
          <p:nvPr/>
        </p:nvPicPr>
        <p:blipFill>
          <a:blip r:embed="rId2">
            <a:extLst/>
          </a:blip>
          <a:stretch>
            <a:fillRect/>
          </a:stretch>
        </p:blipFill>
        <p:spPr>
          <a:xfrm>
            <a:off x="7097342" y="321734"/>
            <a:ext cx="4153867" cy="2785534"/>
          </a:xfrm>
          <a:prstGeom prst="rect">
            <a:avLst/>
          </a:prstGeom>
        </p:spPr>
      </p:pic>
      <p:cxnSp>
        <p:nvCxnSpPr>
          <p:cNvPr id="41" name="Straight Connector 40">
            <a:extLst>
              <a:ext uri="{FF2B5EF4-FFF2-40B4-BE49-F238E27FC236}">
                <a16:creationId xmlns:a16="http://schemas.microsoft.com/office/drawing/2014/main" id="{805E69BC-D844-4AB5-9E35-ED458EE296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9184178" y="1874520"/>
            <a:ext cx="0" cy="310896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4312C673-8179-457E-AD2A-D1FAE4CC96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14009" y="4201833"/>
            <a:ext cx="3400425"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25" name="Picture 24">
            <a:extLst>
              <a:ext uri="{FF2B5EF4-FFF2-40B4-BE49-F238E27FC236}">
                <a16:creationId xmlns:a16="http://schemas.microsoft.com/office/drawing/2014/main" id="{024391EA-4B77-4FD5-86BC-BFC9E11C27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7984" y="3750733"/>
            <a:ext cx="3992582" cy="2794807"/>
          </a:xfrm>
          <a:prstGeom prst="rect">
            <a:avLst/>
          </a:prstGeom>
        </p:spPr>
      </p:pic>
    </p:spTree>
    <p:extLst>
      <p:ext uri="{BB962C8B-B14F-4D97-AF65-F5344CB8AC3E}">
        <p14:creationId xmlns:p14="http://schemas.microsoft.com/office/powerpoint/2010/main" val="1786008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0700D48D-C9AA-4000-A912-29A4FEA98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5138" y="394887"/>
            <a:ext cx="5720862" cy="606822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47AFC8-68BB-4F97-85C2-0BBC4C9DA0BC}"/>
              </a:ext>
            </a:extLst>
          </p:cNvPr>
          <p:cNvSpPr>
            <a:spLocks noGrp="1"/>
          </p:cNvSpPr>
          <p:nvPr>
            <p:ph type="title"/>
          </p:nvPr>
        </p:nvSpPr>
        <p:spPr>
          <a:xfrm>
            <a:off x="1018604" y="1053042"/>
            <a:ext cx="4458424" cy="3068357"/>
          </a:xfrm>
        </p:spPr>
        <p:txBody>
          <a:bodyPr vert="horz" lIns="91440" tIns="45720" rIns="91440" bIns="45720" rtlCol="0" anchor="b">
            <a:normAutofit/>
          </a:bodyPr>
          <a:lstStyle/>
          <a:p>
            <a:r>
              <a:rPr lang="en-US">
                <a:solidFill>
                  <a:srgbClr val="FFFFFF"/>
                </a:solidFill>
              </a:rPr>
              <a:t>NOTES:</a:t>
            </a:r>
          </a:p>
        </p:txBody>
      </p:sp>
      <p:sp>
        <p:nvSpPr>
          <p:cNvPr id="3" name="Text Placeholder 2">
            <a:extLst>
              <a:ext uri="{FF2B5EF4-FFF2-40B4-BE49-F238E27FC236}">
                <a16:creationId xmlns:a16="http://schemas.microsoft.com/office/drawing/2014/main" id="{024A5D0B-944C-4EE4-8D88-62E430A641DB}"/>
              </a:ext>
            </a:extLst>
          </p:cNvPr>
          <p:cNvSpPr>
            <a:spLocks noGrp="1"/>
          </p:cNvSpPr>
          <p:nvPr>
            <p:ph type="body" idx="1"/>
          </p:nvPr>
        </p:nvSpPr>
        <p:spPr>
          <a:xfrm>
            <a:off x="1018604" y="4292070"/>
            <a:ext cx="4458424" cy="1512888"/>
          </a:xfrm>
        </p:spPr>
        <p:txBody>
          <a:bodyPr vert="horz" lIns="91440" tIns="45720" rIns="91440" bIns="45720" rtlCol="0">
            <a:normAutofit/>
          </a:bodyPr>
          <a:lstStyle/>
          <a:p>
            <a:r>
              <a:rPr lang="en-US">
                <a:solidFill>
                  <a:srgbClr val="DF8711"/>
                </a:solidFill>
              </a:rPr>
              <a:t>This change only affects the play clock, not the game clock.</a:t>
            </a:r>
          </a:p>
        </p:txBody>
      </p:sp>
      <p:pic>
        <p:nvPicPr>
          <p:cNvPr id="8" name="Screen Shot 2018-04-09 at 9.21.19 AM.png" descr="Screen Shot 2018-04-09 at 9.21.19 AM.png">
            <a:extLst>
              <a:ext uri="{FF2B5EF4-FFF2-40B4-BE49-F238E27FC236}">
                <a16:creationId xmlns:a16="http://schemas.microsoft.com/office/drawing/2014/main" id="{80345649-F919-4A22-9409-7D1311A63D05}"/>
              </a:ext>
            </a:extLst>
          </p:cNvPr>
          <p:cNvPicPr>
            <a:picLocks noChangeAspect="1"/>
          </p:cNvPicPr>
          <p:nvPr/>
        </p:nvPicPr>
        <p:blipFill>
          <a:blip r:embed="rId2">
            <a:extLst/>
          </a:blip>
          <a:stretch>
            <a:fillRect/>
          </a:stretch>
        </p:blipFill>
        <p:spPr>
          <a:xfrm>
            <a:off x="7097342" y="321734"/>
            <a:ext cx="4153867" cy="2785534"/>
          </a:xfrm>
          <a:prstGeom prst="rect">
            <a:avLst/>
          </a:prstGeom>
        </p:spPr>
      </p:pic>
      <p:cxnSp>
        <p:nvCxnSpPr>
          <p:cNvPr id="40" name="Straight Connector 39">
            <a:extLst>
              <a:ext uri="{FF2B5EF4-FFF2-40B4-BE49-F238E27FC236}">
                <a16:creationId xmlns:a16="http://schemas.microsoft.com/office/drawing/2014/main" id="{805E69BC-D844-4AB5-9E35-ED458EE296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9184178" y="1874520"/>
            <a:ext cx="0" cy="310896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312C673-8179-457E-AD2A-D1FAE4CC96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14009" y="4201833"/>
            <a:ext cx="3400425"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0B013623-70AA-478B-B78B-5F9C7F49C34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7984" y="3750733"/>
            <a:ext cx="3992582" cy="2794807"/>
          </a:xfrm>
          <a:prstGeom prst="rect">
            <a:avLst/>
          </a:prstGeom>
        </p:spPr>
      </p:pic>
    </p:spTree>
    <p:extLst>
      <p:ext uri="{BB962C8B-B14F-4D97-AF65-F5344CB8AC3E}">
        <p14:creationId xmlns:p14="http://schemas.microsoft.com/office/powerpoint/2010/main" val="25160261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836</Words>
  <Application>Microsoft Office PowerPoint</Application>
  <PresentationFormat>Widescreen</PresentationFormat>
  <Paragraphs>93</Paragraphs>
  <Slides>24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Referee &amp; Back Judge Training  Rule  2-35-1, 3-6-1, 3-6-2a, 7-2-1</vt:lpstr>
      <vt:lpstr> 40 Second Play clock </vt:lpstr>
      <vt:lpstr>  40 Second Play clock </vt:lpstr>
      <vt:lpstr>  40 Second Play clock </vt:lpstr>
      <vt:lpstr>  40 Second Play clock </vt:lpstr>
      <vt:lpstr> The following administrative stoppage situations are when the play clock will be set at :25 seconds under varsity timing rules. </vt:lpstr>
      <vt:lpstr>PowerPoint Presentation</vt:lpstr>
      <vt:lpstr>NOTES:</vt:lpstr>
      <vt:lpstr>NOTES:</vt:lpstr>
      <vt:lpstr>NOTES:</vt:lpstr>
      <vt:lpstr>PowerPoint Presentation</vt:lpstr>
      <vt:lpstr>NOTES:</vt:lpstr>
      <vt:lpstr>NOTES:</vt:lpstr>
      <vt:lpstr>NOTES:</vt:lpstr>
      <vt:lpstr>NOTES:</vt:lpstr>
      <vt:lpstr>PowerPoint Presentation</vt:lpstr>
      <vt:lpstr>NOTES:</vt:lpstr>
      <vt:lpstr>NOTES:</vt:lpstr>
      <vt:lpstr>NOTES:</vt:lpstr>
      <vt:lpstr>NOTES:</vt:lpstr>
      <vt:lpstr>NOTES:</vt:lpstr>
      <vt:lpstr>Video:</vt:lpstr>
      <vt:lpstr>Questions</vt:lpstr>
      <vt:lpstr>NEXT MEETING:  Monday, May 6th  7pm @ Clearwater High School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Referee &amp; Back Judge Training  Rule  2-35-1, 3-6-1, 3-6-2a, 7-2-1</dc:title>
  <dc:creator>John Taylor</dc:creator>
  <cp:lastModifiedBy>John Taylor</cp:lastModifiedBy>
  <cp:revision>1</cp:revision>
  <dcterms:created xsi:type="dcterms:W3CDTF">2019-04-24T14:07:10Z</dcterms:created>
  <dcterms:modified xsi:type="dcterms:W3CDTF">2019-04-30T14:26:07Z</dcterms:modified>
</cp:coreProperties>
</file>